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sldIdLst>
    <p:sldId id="256" r:id="rId2"/>
    <p:sldId id="594" r:id="rId3"/>
    <p:sldId id="587" r:id="rId4"/>
    <p:sldId id="588" r:id="rId5"/>
    <p:sldId id="589" r:id="rId6"/>
    <p:sldId id="590" r:id="rId7"/>
    <p:sldId id="570" r:id="rId8"/>
    <p:sldId id="571" r:id="rId9"/>
    <p:sldId id="576" r:id="rId10"/>
    <p:sldId id="573" r:id="rId11"/>
    <p:sldId id="592" r:id="rId12"/>
    <p:sldId id="575" r:id="rId13"/>
    <p:sldId id="266" r:id="rId14"/>
    <p:sldId id="598" r:id="rId15"/>
    <p:sldId id="599" r:id="rId16"/>
    <p:sldId id="600" r:id="rId17"/>
    <p:sldId id="601" r:id="rId18"/>
    <p:sldId id="605" r:id="rId19"/>
    <p:sldId id="604" r:id="rId20"/>
    <p:sldId id="603" r:id="rId21"/>
    <p:sldId id="602" r:id="rId22"/>
    <p:sldId id="607" r:id="rId23"/>
    <p:sldId id="606" r:id="rId24"/>
    <p:sldId id="609" r:id="rId25"/>
    <p:sldId id="613" r:id="rId26"/>
    <p:sldId id="612" r:id="rId27"/>
    <p:sldId id="611" r:id="rId28"/>
    <p:sldId id="610" r:id="rId29"/>
    <p:sldId id="614" r:id="rId30"/>
    <p:sldId id="562" r:id="rId31"/>
    <p:sldId id="563" r:id="rId32"/>
    <p:sldId id="578" r:id="rId33"/>
    <p:sldId id="579" r:id="rId34"/>
    <p:sldId id="580" r:id="rId35"/>
    <p:sldId id="595" r:id="rId36"/>
    <p:sldId id="581" r:id="rId37"/>
    <p:sldId id="582" r:id="rId38"/>
    <p:sldId id="583" r:id="rId39"/>
    <p:sldId id="596" r:id="rId40"/>
    <p:sldId id="584" r:id="rId41"/>
    <p:sldId id="597" r:id="rId42"/>
    <p:sldId id="26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2D8FAD5-1C95-4F6A-967D-F7383905233D}">
          <p14:sldIdLst>
            <p14:sldId id="256"/>
            <p14:sldId id="594"/>
          </p14:sldIdLst>
        </p14:section>
        <p14:section name="CCS 설치 및 프로젝트 Import" id="{FC7B3655-0850-4B18-BA45-EFB217976812}">
          <p14:sldIdLst>
            <p14:sldId id="587"/>
            <p14:sldId id="588"/>
            <p14:sldId id="589"/>
            <p14:sldId id="590"/>
            <p14:sldId id="570"/>
            <p14:sldId id="571"/>
            <p14:sldId id="576"/>
            <p14:sldId id="573"/>
            <p14:sldId id="592"/>
            <p14:sldId id="575"/>
            <p14:sldId id="266"/>
          </p14:sldIdLst>
        </p14:section>
        <p14:section name="JTAG을 이용한 Debug Mode" id="{E9C86212-121F-4220-AF56-F43CD137F45C}">
          <p14:sldIdLst>
            <p14:sldId id="598"/>
            <p14:sldId id="599"/>
            <p14:sldId id="600"/>
            <p14:sldId id="601"/>
            <p14:sldId id="605"/>
            <p14:sldId id="604"/>
            <p14:sldId id="603"/>
            <p14:sldId id="602"/>
            <p14:sldId id="607"/>
            <p14:sldId id="606"/>
            <p14:sldId id="609"/>
            <p14:sldId id="613"/>
            <p14:sldId id="612"/>
            <p14:sldId id="611"/>
            <p14:sldId id="610"/>
            <p14:sldId id="614"/>
          </p14:sldIdLst>
        </p14:section>
        <p14:section name="EasyDSP를 이용한 Debug Mode" id="{C2647E69-1F4B-49EF-B80D-F75BE4E3B060}">
          <p14:sldIdLst>
            <p14:sldId id="562"/>
            <p14:sldId id="563"/>
            <p14:sldId id="578"/>
            <p14:sldId id="579"/>
            <p14:sldId id="580"/>
            <p14:sldId id="595"/>
            <p14:sldId id="581"/>
            <p14:sldId id="582"/>
            <p14:sldId id="583"/>
            <p14:sldId id="596"/>
            <p14:sldId id="584"/>
            <p14:sldId id="59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DA2F-BD22-4CA6-A568-1FD61C6B466A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9D28C-0D30-47C2-A6BC-6BBC27FDF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>
            <a:extLst>
              <a:ext uri="{FF2B5EF4-FFF2-40B4-BE49-F238E27FC236}">
                <a16:creationId xmlns:a16="http://schemas.microsoft.com/office/drawing/2014/main" id="{9B6D0647-113D-4761-B64E-D3CF6ADB57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>
            <a:extLst>
              <a:ext uri="{FF2B5EF4-FFF2-40B4-BE49-F238E27FC236}">
                <a16:creationId xmlns:a16="http://schemas.microsoft.com/office/drawing/2014/main" id="{43AD0D30-CA96-44D1-910A-DD1CCDCAB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>
            <a:extLst>
              <a:ext uri="{FF2B5EF4-FFF2-40B4-BE49-F238E27FC236}">
                <a16:creationId xmlns:a16="http://schemas.microsoft.com/office/drawing/2014/main" id="{8B6E56F9-0A7A-4FD4-929A-EFFA150356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7D97DA8-B68C-4A65-A0C0-6CC3A5FA1C1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14B4B3DA-46A6-4C6D-942A-40B9232E8E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FF64A325-B399-4DEB-8D6E-E62E66A56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BC39B3F8-4BDB-464D-AA2E-53834CA2C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3FBCFA-99F9-40C4-B8A5-362187FD9CC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B9879379-6C76-4BB1-924D-1118A7294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B2D51674-6B63-4412-BF69-11EDEF00E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70920C5A-CFF4-4B5A-92B6-BF504C2825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80D43E1-BFAB-40EF-BFEE-BDF0EFF4A13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>
            <a:extLst>
              <a:ext uri="{FF2B5EF4-FFF2-40B4-BE49-F238E27FC236}">
                <a16:creationId xmlns:a16="http://schemas.microsoft.com/office/drawing/2014/main" id="{17F136D6-0ED2-4ECA-A6E9-CBF69B591C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>
            <a:extLst>
              <a:ext uri="{FF2B5EF4-FFF2-40B4-BE49-F238E27FC236}">
                <a16:creationId xmlns:a16="http://schemas.microsoft.com/office/drawing/2014/main" id="{0D419722-914B-4CDA-9E03-0F824BDAA0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9700" name="슬라이드 번호 개체 틀 3">
            <a:extLst>
              <a:ext uri="{FF2B5EF4-FFF2-40B4-BE49-F238E27FC236}">
                <a16:creationId xmlns:a16="http://schemas.microsoft.com/office/drawing/2014/main" id="{DEF72AE2-DC13-4855-88C7-61D6C5424C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5CF460A-CE00-40BE-BC0E-998FCABB94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>
            <a:extLst>
              <a:ext uri="{FF2B5EF4-FFF2-40B4-BE49-F238E27FC236}">
                <a16:creationId xmlns:a16="http://schemas.microsoft.com/office/drawing/2014/main" id="{9D106EF7-2B1D-4FC1-8899-65995A5B82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>
            <a:extLst>
              <a:ext uri="{FF2B5EF4-FFF2-40B4-BE49-F238E27FC236}">
                <a16:creationId xmlns:a16="http://schemas.microsoft.com/office/drawing/2014/main" id="{C72DE123-2E29-4972-A16B-A35A99A848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1748" name="슬라이드 번호 개체 틀 3">
            <a:extLst>
              <a:ext uri="{FF2B5EF4-FFF2-40B4-BE49-F238E27FC236}">
                <a16:creationId xmlns:a16="http://schemas.microsoft.com/office/drawing/2014/main" id="{A42F47F2-038B-47A5-A5A9-1A58E22D98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B39BCB9-30AB-4751-A225-DD144DBAA36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38B9D717-88C2-4A91-BE1D-D1901CB2B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>
            <a:extLst>
              <a:ext uri="{FF2B5EF4-FFF2-40B4-BE49-F238E27FC236}">
                <a16:creationId xmlns:a16="http://schemas.microsoft.com/office/drawing/2014/main" id="{5D0D810A-453B-48B7-AEB3-7EC844F83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18F45A83-A9C1-4704-90E5-4B31F3C50E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AA3E190-2B7F-43CF-9895-0A1FD1691BA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>
            <a:extLst>
              <a:ext uri="{FF2B5EF4-FFF2-40B4-BE49-F238E27FC236}">
                <a16:creationId xmlns:a16="http://schemas.microsoft.com/office/drawing/2014/main" id="{D526DA72-2163-493F-89E3-775CA7418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슬라이드 노트 개체 틀 2">
            <a:extLst>
              <a:ext uri="{FF2B5EF4-FFF2-40B4-BE49-F238E27FC236}">
                <a16:creationId xmlns:a16="http://schemas.microsoft.com/office/drawing/2014/main" id="{6B2A7461-903F-4F51-ADC3-0E1B7C4C89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5844" name="슬라이드 번호 개체 틀 3">
            <a:extLst>
              <a:ext uri="{FF2B5EF4-FFF2-40B4-BE49-F238E27FC236}">
                <a16:creationId xmlns:a16="http://schemas.microsoft.com/office/drawing/2014/main" id="{A79CCAA5-3841-4375-9923-B4C4A80DB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06CF9C-6D89-4E45-804C-5AA2BB01821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>
            <a:extLst>
              <a:ext uri="{FF2B5EF4-FFF2-40B4-BE49-F238E27FC236}">
                <a16:creationId xmlns:a16="http://schemas.microsoft.com/office/drawing/2014/main" id="{DB609C3E-CE38-461A-BEBA-92BCCB0CBD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>
            <a:extLst>
              <a:ext uri="{FF2B5EF4-FFF2-40B4-BE49-F238E27FC236}">
                <a16:creationId xmlns:a16="http://schemas.microsoft.com/office/drawing/2014/main" id="{C3B36E9E-1F3A-4AFB-9378-1FCA5784E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>
            <a:extLst>
              <a:ext uri="{FF2B5EF4-FFF2-40B4-BE49-F238E27FC236}">
                <a16:creationId xmlns:a16="http://schemas.microsoft.com/office/drawing/2014/main" id="{444E7C27-8763-47F2-8074-36D56140E3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1BDE50-40C6-4AD5-B618-338282C7C68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>
            <a:extLst>
              <a:ext uri="{FF2B5EF4-FFF2-40B4-BE49-F238E27FC236}">
                <a16:creationId xmlns:a16="http://schemas.microsoft.com/office/drawing/2014/main" id="{1EEE6D00-47A0-47F9-A472-51BA43837E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>
            <a:extLst>
              <a:ext uri="{FF2B5EF4-FFF2-40B4-BE49-F238E27FC236}">
                <a16:creationId xmlns:a16="http://schemas.microsoft.com/office/drawing/2014/main" id="{A3121601-A644-46ED-A995-C24EF9A98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9940" name="슬라이드 번호 개체 틀 3">
            <a:extLst>
              <a:ext uri="{FF2B5EF4-FFF2-40B4-BE49-F238E27FC236}">
                <a16:creationId xmlns:a16="http://schemas.microsoft.com/office/drawing/2014/main" id="{B55A6815-56B7-469C-920D-11BD72D024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D2EA6FD-F925-4C41-B1DA-87016B195AC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>
            <a:extLst>
              <a:ext uri="{FF2B5EF4-FFF2-40B4-BE49-F238E27FC236}">
                <a16:creationId xmlns:a16="http://schemas.microsoft.com/office/drawing/2014/main" id="{69F35779-6FD1-4EF6-A801-833AA8439B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>
            <a:extLst>
              <a:ext uri="{FF2B5EF4-FFF2-40B4-BE49-F238E27FC236}">
                <a16:creationId xmlns:a16="http://schemas.microsoft.com/office/drawing/2014/main" id="{4DA07EAD-4AE7-4854-B121-395EB25B24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988" name="슬라이드 번호 개체 틀 3">
            <a:extLst>
              <a:ext uri="{FF2B5EF4-FFF2-40B4-BE49-F238E27FC236}">
                <a16:creationId xmlns:a16="http://schemas.microsoft.com/office/drawing/2014/main" id="{2A166DFA-5CD2-42A4-8123-7DCDB55E63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2834659-ABB7-4020-B15B-859376646A6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>
            <a:extLst>
              <a:ext uri="{FF2B5EF4-FFF2-40B4-BE49-F238E27FC236}">
                <a16:creationId xmlns:a16="http://schemas.microsoft.com/office/drawing/2014/main" id="{F6B7C807-FB88-485E-970D-4FC1148A2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>
            <a:extLst>
              <a:ext uri="{FF2B5EF4-FFF2-40B4-BE49-F238E27FC236}">
                <a16:creationId xmlns:a16="http://schemas.microsoft.com/office/drawing/2014/main" id="{DB7E326E-6B1C-442A-8976-91E02CB1F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4036" name="슬라이드 번호 개체 틀 3">
            <a:extLst>
              <a:ext uri="{FF2B5EF4-FFF2-40B4-BE49-F238E27FC236}">
                <a16:creationId xmlns:a16="http://schemas.microsoft.com/office/drawing/2014/main" id="{CC8B0F56-026A-4FDE-87C7-635091F15A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247D2B-CFBC-4629-B1F7-56188C8D584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77E7071D-2D40-4B01-A595-14800C305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701229E5-6835-4D33-985E-1BB1F34A55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72A43410-B82F-4482-8B96-E68EC8A3E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D76D29-7039-42F5-802F-9EE5E3EF8D9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>
            <a:extLst>
              <a:ext uri="{FF2B5EF4-FFF2-40B4-BE49-F238E27FC236}">
                <a16:creationId xmlns:a16="http://schemas.microsoft.com/office/drawing/2014/main" id="{BFFFFEBF-81CB-4202-9865-7089B89067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>
            <a:extLst>
              <a:ext uri="{FF2B5EF4-FFF2-40B4-BE49-F238E27FC236}">
                <a16:creationId xmlns:a16="http://schemas.microsoft.com/office/drawing/2014/main" id="{8B08A890-E5FD-4D48-A81B-45207777D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6084" name="슬라이드 번호 개체 틀 3">
            <a:extLst>
              <a:ext uri="{FF2B5EF4-FFF2-40B4-BE49-F238E27FC236}">
                <a16:creationId xmlns:a16="http://schemas.microsoft.com/office/drawing/2014/main" id="{0CBD9EB5-02F7-495A-911F-D2A9C4A18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D2AEE2-86C8-4491-AB30-0F728BB1A2D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>
            <a:extLst>
              <a:ext uri="{FF2B5EF4-FFF2-40B4-BE49-F238E27FC236}">
                <a16:creationId xmlns:a16="http://schemas.microsoft.com/office/drawing/2014/main" id="{82F8098F-A10D-4753-95BF-C216C9320E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>
            <a:extLst>
              <a:ext uri="{FF2B5EF4-FFF2-40B4-BE49-F238E27FC236}">
                <a16:creationId xmlns:a16="http://schemas.microsoft.com/office/drawing/2014/main" id="{7F9E3253-0FAB-4D53-914B-DB788189F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8132" name="슬라이드 번호 개체 틀 3">
            <a:extLst>
              <a:ext uri="{FF2B5EF4-FFF2-40B4-BE49-F238E27FC236}">
                <a16:creationId xmlns:a16="http://schemas.microsoft.com/office/drawing/2014/main" id="{7856486D-A880-41F2-9918-C7137283B4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BF35F59-A007-480E-93DD-D2E2B3BAFFE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>
            <a:extLst>
              <a:ext uri="{FF2B5EF4-FFF2-40B4-BE49-F238E27FC236}">
                <a16:creationId xmlns:a16="http://schemas.microsoft.com/office/drawing/2014/main" id="{82F48FD8-7473-4A9A-AEB2-82B47F5F9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슬라이드 노트 개체 틀 2">
            <a:extLst>
              <a:ext uri="{FF2B5EF4-FFF2-40B4-BE49-F238E27FC236}">
                <a16:creationId xmlns:a16="http://schemas.microsoft.com/office/drawing/2014/main" id="{6C54D81F-FEC9-4E52-924B-CF09B4566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0180" name="슬라이드 번호 개체 틀 3">
            <a:extLst>
              <a:ext uri="{FF2B5EF4-FFF2-40B4-BE49-F238E27FC236}">
                <a16:creationId xmlns:a16="http://schemas.microsoft.com/office/drawing/2014/main" id="{9C5A5919-68F5-458A-9B18-D243E60E6D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1C14B3-625A-431D-A88F-1E062A48395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>
            <a:extLst>
              <a:ext uri="{FF2B5EF4-FFF2-40B4-BE49-F238E27FC236}">
                <a16:creationId xmlns:a16="http://schemas.microsoft.com/office/drawing/2014/main" id="{FA634486-662B-4302-8766-B5B6CE411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슬라이드 노트 개체 틀 2">
            <a:extLst>
              <a:ext uri="{FF2B5EF4-FFF2-40B4-BE49-F238E27FC236}">
                <a16:creationId xmlns:a16="http://schemas.microsoft.com/office/drawing/2014/main" id="{293AE807-EF94-4E62-989E-7584B1230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2228" name="슬라이드 번호 개체 틀 3">
            <a:extLst>
              <a:ext uri="{FF2B5EF4-FFF2-40B4-BE49-F238E27FC236}">
                <a16:creationId xmlns:a16="http://schemas.microsoft.com/office/drawing/2014/main" id="{363854D2-7543-4991-B1B7-FCC97B860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04C51B-5E1D-422F-A5C4-A4B4C8DC493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>
            <a:extLst>
              <a:ext uri="{FF2B5EF4-FFF2-40B4-BE49-F238E27FC236}">
                <a16:creationId xmlns:a16="http://schemas.microsoft.com/office/drawing/2014/main" id="{C3242C9D-EB3D-49E0-A10C-2F47B52B5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슬라이드 노트 개체 틀 2">
            <a:extLst>
              <a:ext uri="{FF2B5EF4-FFF2-40B4-BE49-F238E27FC236}">
                <a16:creationId xmlns:a16="http://schemas.microsoft.com/office/drawing/2014/main" id="{BFF915A1-120E-4495-AF5C-BFE584D69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4276" name="슬라이드 번호 개체 틀 3">
            <a:extLst>
              <a:ext uri="{FF2B5EF4-FFF2-40B4-BE49-F238E27FC236}">
                <a16:creationId xmlns:a16="http://schemas.microsoft.com/office/drawing/2014/main" id="{E4E7C47E-02A7-4196-8F0A-C00A9F0EC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619708A-A1D1-4C3A-9AAC-1FA631B706B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슬라이드 이미지 개체 틀 1">
            <a:extLst>
              <a:ext uri="{FF2B5EF4-FFF2-40B4-BE49-F238E27FC236}">
                <a16:creationId xmlns:a16="http://schemas.microsoft.com/office/drawing/2014/main" id="{6CB0D884-1D43-45AD-8ACA-28AB088BC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슬라이드 노트 개체 틀 2">
            <a:extLst>
              <a:ext uri="{FF2B5EF4-FFF2-40B4-BE49-F238E27FC236}">
                <a16:creationId xmlns:a16="http://schemas.microsoft.com/office/drawing/2014/main" id="{C466C956-946B-4504-B1FC-4B010CBE1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6324" name="슬라이드 번호 개체 틀 3">
            <a:extLst>
              <a:ext uri="{FF2B5EF4-FFF2-40B4-BE49-F238E27FC236}">
                <a16:creationId xmlns:a16="http://schemas.microsoft.com/office/drawing/2014/main" id="{3D7806B7-D681-4B48-82E0-68AD6F3D6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0E1452-F16F-4E2B-89EA-C0D1EB8A4217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>
            <a:extLst>
              <a:ext uri="{FF2B5EF4-FFF2-40B4-BE49-F238E27FC236}">
                <a16:creationId xmlns:a16="http://schemas.microsoft.com/office/drawing/2014/main" id="{526A12EA-6FD5-446E-A779-8F51714D2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슬라이드 노트 개체 틀 2">
            <a:extLst>
              <a:ext uri="{FF2B5EF4-FFF2-40B4-BE49-F238E27FC236}">
                <a16:creationId xmlns:a16="http://schemas.microsoft.com/office/drawing/2014/main" id="{1E8C2DB0-1DC4-41B1-B25A-16DB3BE47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DB034571-5C98-4000-AFC0-640A7147E3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B837E1-6893-4D3D-91ED-9F8BC9D00D3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>
            <a:extLst>
              <a:ext uri="{FF2B5EF4-FFF2-40B4-BE49-F238E27FC236}">
                <a16:creationId xmlns:a16="http://schemas.microsoft.com/office/drawing/2014/main" id="{65EF285C-D2FF-4BFF-AC20-862D735B0B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슬라이드 노트 개체 틀 2">
            <a:extLst>
              <a:ext uri="{FF2B5EF4-FFF2-40B4-BE49-F238E27FC236}">
                <a16:creationId xmlns:a16="http://schemas.microsoft.com/office/drawing/2014/main" id="{E8FB1F8B-071F-4ABB-9B2C-D23B90592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0900" name="슬라이드 번호 개체 틀 3">
            <a:extLst>
              <a:ext uri="{FF2B5EF4-FFF2-40B4-BE49-F238E27FC236}">
                <a16:creationId xmlns:a16="http://schemas.microsoft.com/office/drawing/2014/main" id="{57E9007D-DD42-4D96-9256-A97A5A9FB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EBCAB2-38FD-4D82-839D-672EB9B4757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2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D14347B1-C6CE-4F15-A539-342638B747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06EFF9DC-C8DC-42F8-A338-8E5D62BD7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6DAA0E73-AA92-4DC9-A8B8-9C53C380FB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ECB88C1-63D7-4C06-92BE-FD0C6D508F0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>
            <a:extLst>
              <a:ext uri="{FF2B5EF4-FFF2-40B4-BE49-F238E27FC236}">
                <a16:creationId xmlns:a16="http://schemas.microsoft.com/office/drawing/2014/main" id="{F5FBED58-B4F7-4321-85DD-3D4EE0490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슬라이드 노트 개체 틀 2">
            <a:extLst>
              <a:ext uri="{FF2B5EF4-FFF2-40B4-BE49-F238E27FC236}">
                <a16:creationId xmlns:a16="http://schemas.microsoft.com/office/drawing/2014/main" id="{98795E74-B9CD-4BD4-8795-F1F9C7926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2468" name="슬라이드 번호 개체 틀 3">
            <a:extLst>
              <a:ext uri="{FF2B5EF4-FFF2-40B4-BE49-F238E27FC236}">
                <a16:creationId xmlns:a16="http://schemas.microsoft.com/office/drawing/2014/main" id="{D6987785-650D-408A-8885-2610B6A434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D16674-001C-4D86-9206-46D825B1C6D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6F70C4C2-63B4-440D-B6A6-F1F03160B1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C1C2A701-99FA-45DA-A5B6-5F11DF7B1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F3E525A7-9AF2-4270-AAE1-D9E92BA089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33232A-89AC-4C06-A539-DA24829DBDE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>
            <a:extLst>
              <a:ext uri="{FF2B5EF4-FFF2-40B4-BE49-F238E27FC236}">
                <a16:creationId xmlns:a16="http://schemas.microsoft.com/office/drawing/2014/main" id="{F19A3404-A190-4E55-9C9B-DE0AD1570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슬라이드 노트 개체 틀 2">
            <a:extLst>
              <a:ext uri="{FF2B5EF4-FFF2-40B4-BE49-F238E27FC236}">
                <a16:creationId xmlns:a16="http://schemas.microsoft.com/office/drawing/2014/main" id="{51EA9DA9-2418-459B-A8D9-5714C5DE7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CCE7EFB6-0047-4910-B6AE-2953682FBC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5A14E6-BBCA-4829-9315-A8207A0AF65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슬라이드 이미지 개체 틀 1">
            <a:extLst>
              <a:ext uri="{FF2B5EF4-FFF2-40B4-BE49-F238E27FC236}">
                <a16:creationId xmlns:a16="http://schemas.microsoft.com/office/drawing/2014/main" id="{6DA32780-75FD-485B-848F-7E14D3A6C8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슬라이드 노트 개체 틀 2">
            <a:extLst>
              <a:ext uri="{FF2B5EF4-FFF2-40B4-BE49-F238E27FC236}">
                <a16:creationId xmlns:a16="http://schemas.microsoft.com/office/drawing/2014/main" id="{90B5C4CE-6148-4A0B-87BA-A35290F58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8612" name="슬라이드 번호 개체 틀 3">
            <a:extLst>
              <a:ext uri="{FF2B5EF4-FFF2-40B4-BE49-F238E27FC236}">
                <a16:creationId xmlns:a16="http://schemas.microsoft.com/office/drawing/2014/main" id="{A803767B-5E5B-4776-A2A5-52A21DE45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9F1BD8-E239-4442-8245-D9A3C11CA1C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슬라이드 이미지 개체 틀 1">
            <a:extLst>
              <a:ext uri="{FF2B5EF4-FFF2-40B4-BE49-F238E27FC236}">
                <a16:creationId xmlns:a16="http://schemas.microsoft.com/office/drawing/2014/main" id="{7A0F35C5-908B-4DE9-996A-0EA40E25A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슬라이드 노트 개체 틀 2">
            <a:extLst>
              <a:ext uri="{FF2B5EF4-FFF2-40B4-BE49-F238E27FC236}">
                <a16:creationId xmlns:a16="http://schemas.microsoft.com/office/drawing/2014/main" id="{CF4124FB-19D2-40EA-9849-F9F7BD0E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0660" name="슬라이드 번호 개체 틀 3">
            <a:extLst>
              <a:ext uri="{FF2B5EF4-FFF2-40B4-BE49-F238E27FC236}">
                <a16:creationId xmlns:a16="http://schemas.microsoft.com/office/drawing/2014/main" id="{B241D76C-4B29-46EE-94E7-2E602BF1F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AA9419-72E4-4198-A5B5-9025837FA45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>
            <a:extLst>
              <a:ext uri="{FF2B5EF4-FFF2-40B4-BE49-F238E27FC236}">
                <a16:creationId xmlns:a16="http://schemas.microsoft.com/office/drawing/2014/main" id="{467D7179-C84E-4093-8A45-9349EABE7B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슬라이드 노트 개체 틀 2">
            <a:extLst>
              <a:ext uri="{FF2B5EF4-FFF2-40B4-BE49-F238E27FC236}">
                <a16:creationId xmlns:a16="http://schemas.microsoft.com/office/drawing/2014/main" id="{E4FB4ADB-72AC-42FC-B6FA-FDDBC973F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2708" name="슬라이드 번호 개체 틀 3">
            <a:extLst>
              <a:ext uri="{FF2B5EF4-FFF2-40B4-BE49-F238E27FC236}">
                <a16:creationId xmlns:a16="http://schemas.microsoft.com/office/drawing/2014/main" id="{E8E94C12-4085-4571-B241-B23AED0AEE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CEEB79-C5D4-4BCC-AB56-2F5D4079016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>
            <a:extLst>
              <a:ext uri="{FF2B5EF4-FFF2-40B4-BE49-F238E27FC236}">
                <a16:creationId xmlns:a16="http://schemas.microsoft.com/office/drawing/2014/main" id="{6E22A3B6-512C-4549-A817-9A8006D71D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슬라이드 노트 개체 틀 2">
            <a:extLst>
              <a:ext uri="{FF2B5EF4-FFF2-40B4-BE49-F238E27FC236}">
                <a16:creationId xmlns:a16="http://schemas.microsoft.com/office/drawing/2014/main" id="{16276EB1-09B6-4AFD-A046-AC901F34B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4756" name="슬라이드 번호 개체 틀 3">
            <a:extLst>
              <a:ext uri="{FF2B5EF4-FFF2-40B4-BE49-F238E27FC236}">
                <a16:creationId xmlns:a16="http://schemas.microsoft.com/office/drawing/2014/main" id="{78425280-E867-4519-A85C-45F56FCD71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ABA827D-D22E-49F6-9B83-F494DCF52F8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>
            <a:extLst>
              <a:ext uri="{FF2B5EF4-FFF2-40B4-BE49-F238E27FC236}">
                <a16:creationId xmlns:a16="http://schemas.microsoft.com/office/drawing/2014/main" id="{D6FEB0D2-5A01-45F0-8325-8C947B25B0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슬라이드 노트 개체 틀 2">
            <a:extLst>
              <a:ext uri="{FF2B5EF4-FFF2-40B4-BE49-F238E27FC236}">
                <a16:creationId xmlns:a16="http://schemas.microsoft.com/office/drawing/2014/main" id="{225ED3EA-CC87-4086-A2C2-C79E87883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6804" name="슬라이드 번호 개체 틀 3">
            <a:extLst>
              <a:ext uri="{FF2B5EF4-FFF2-40B4-BE49-F238E27FC236}">
                <a16:creationId xmlns:a16="http://schemas.microsoft.com/office/drawing/2014/main" id="{12B6D8B4-900C-4474-AF70-C946738304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7F7120-C263-47F2-9282-5834710A2FA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슬라이드 이미지 개체 틀 1">
            <a:extLst>
              <a:ext uri="{FF2B5EF4-FFF2-40B4-BE49-F238E27FC236}">
                <a16:creationId xmlns:a16="http://schemas.microsoft.com/office/drawing/2014/main" id="{5EC50EC4-AA15-4446-9140-8B0369F8C4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슬라이드 노트 개체 틀 2">
            <a:extLst>
              <a:ext uri="{FF2B5EF4-FFF2-40B4-BE49-F238E27FC236}">
                <a16:creationId xmlns:a16="http://schemas.microsoft.com/office/drawing/2014/main" id="{A9621704-4D44-462E-8DBE-55F79E5C8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78852" name="슬라이드 번호 개체 틀 3">
            <a:extLst>
              <a:ext uri="{FF2B5EF4-FFF2-40B4-BE49-F238E27FC236}">
                <a16:creationId xmlns:a16="http://schemas.microsoft.com/office/drawing/2014/main" id="{693FB950-42A0-4056-A5BA-01449D90BE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C22D45-A9A2-44B2-8FF1-1440653C94E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슬라이드 이미지 개체 틀 1">
            <a:extLst>
              <a:ext uri="{FF2B5EF4-FFF2-40B4-BE49-F238E27FC236}">
                <a16:creationId xmlns:a16="http://schemas.microsoft.com/office/drawing/2014/main" id="{65EF285C-D2FF-4BFF-AC20-862D735B0B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슬라이드 노트 개체 틀 2">
            <a:extLst>
              <a:ext uri="{FF2B5EF4-FFF2-40B4-BE49-F238E27FC236}">
                <a16:creationId xmlns:a16="http://schemas.microsoft.com/office/drawing/2014/main" id="{E8FB1F8B-071F-4ABB-9B2C-D23B90592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80900" name="슬라이드 번호 개체 틀 3">
            <a:extLst>
              <a:ext uri="{FF2B5EF4-FFF2-40B4-BE49-F238E27FC236}">
                <a16:creationId xmlns:a16="http://schemas.microsoft.com/office/drawing/2014/main" id="{57E9007D-DD42-4D96-9256-A97A5A9FB1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EBCAB2-38FD-4D82-839D-672EB9B4757B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A60709C0-1E20-4435-9F18-A57E9C1C7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1F6766FF-E4ED-4359-8F34-9AD1E3EE43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B1ECB9FB-AC96-45C1-8A78-109D0B8593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5D8208C-1EC5-4831-B050-B678D43B24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9E0A3307-C978-44B2-9905-BA699ABEC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DDAA708B-B925-45FD-BC55-51F3C224E9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0EFF07C9-FD3B-431E-A5D7-8132E9B58C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C105FB-115A-47D6-953E-5AA0E3D00C6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0B90C6A4-1DAA-49DF-B9AC-1A6077345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81A685AD-1661-41DA-9CFB-9AB5385377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F0AED07-47B6-4AFB-8C40-93F1CA3649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D0DDAD-6690-4BE5-8FDF-132B93CD376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B338E4F6-5A0E-42F5-94B2-A6BC44770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127C1941-0DF1-4CC8-875F-C71171EDA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EAF4932C-ABE6-4AF6-A291-67BEE5E705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6708739-EF10-4395-8E8E-8EE5BE32546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D5C72740-DC16-4FCC-A7D3-66F2E1DDD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92262B04-20B9-432A-9DB1-764B49E08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46113420-DDDD-46CA-AEB7-DA839088C3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24EFCC-A585-4EF1-813C-A74695942A6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F525C9BE-7DB8-4C42-A71B-3062456505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DF421698-E0F8-41F5-8AD6-412BC59D0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B46FB5CB-E06D-4578-A6ED-9A75E9A52E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5483A65-8853-428F-9930-35787515E0E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5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519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45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9DD6E149-5863-489B-8A7F-B1A263F40288}"/>
              </a:ext>
            </a:extLst>
          </p:cNvPr>
          <p:cNvSpPr/>
          <p:nvPr userDrawn="1"/>
        </p:nvSpPr>
        <p:spPr>
          <a:xfrm>
            <a:off x="7359651" y="130177"/>
            <a:ext cx="957263" cy="288925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777" y="914040"/>
            <a:ext cx="8424936" cy="5467288"/>
          </a:xfr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0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23851" y="567306"/>
            <a:ext cx="8424863" cy="380766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63F3DD4-5D8F-4F7A-856F-EB84A30054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475539" y="84140"/>
            <a:ext cx="549275" cy="365125"/>
          </a:xfrm>
        </p:spPr>
        <p:txBody>
          <a:bodyPr rtlCol="0" anchor="ctr"/>
          <a:lstStyle>
            <a:lvl1pPr algn="r">
              <a:defRPr sz="1200">
                <a:solidFill>
                  <a:srgbClr val="004C86"/>
                </a:solidFill>
              </a:defRPr>
            </a:lvl1pPr>
          </a:lstStyle>
          <a:p>
            <a:pPr>
              <a:defRPr/>
            </a:pPr>
            <a:fld id="{922944EF-569B-4462-A61C-E489E0AB5E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20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49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1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1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63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38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4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FC6D6-DBAA-4656-A5E2-7CA1E3B02F0D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46B76-CE30-4647-B494-249E08D8E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3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-dl.ti.com/ccs/esd/documents/ccs_downloa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5B173997-6AD3-45B8-90F0-D90F1D67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>
            <a:extLst>
              <a:ext uri="{FF2B5EF4-FFF2-40B4-BE49-F238E27FC236}">
                <a16:creationId xmlns:a16="http://schemas.microsoft.com/office/drawing/2014/main" id="{C9E21E1E-0800-4E1E-8897-D64BD2E2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2" y="2157413"/>
            <a:ext cx="7212013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5138"/>
              </a:lnSpc>
              <a:spcBef>
                <a:spcPct val="0"/>
              </a:spcBef>
              <a:buNone/>
            </a:pPr>
            <a:r>
              <a:rPr lang="en-US" altLang="zh-CN" sz="4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 </a:t>
            </a:r>
            <a:r>
              <a:rPr lang="ko-KR" altLang="en-US" sz="4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설치 및 </a:t>
            </a:r>
            <a:r>
              <a:rPr lang="en-US" altLang="ko-KR" sz="4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setting</a:t>
            </a:r>
          </a:p>
          <a:p>
            <a:pPr algn="ctr">
              <a:lnSpc>
                <a:spcPts val="5138"/>
              </a:lnSpc>
              <a:spcBef>
                <a:spcPct val="0"/>
              </a:spcBef>
              <a:buNone/>
            </a:pPr>
            <a:r>
              <a:rPr lang="en-US" altLang="zh-CN" sz="4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Booting</a:t>
            </a:r>
            <a:r>
              <a:rPr lang="ko-KR" altLang="en-US" sz="40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방법</a:t>
            </a:r>
            <a:endParaRPr lang="zh-CN" altLang="en-US" sz="4000" b="1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D2EA81EC-2EE3-4875-8F8E-6AC044771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263" y="3751265"/>
            <a:ext cx="17383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1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2021.12.22</a:t>
            </a:r>
            <a:endParaRPr lang="zh-CN" altLang="en-US" sz="2400" b="1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053" name="Text Box 5">
            <a:extLst>
              <a:ext uri="{FF2B5EF4-FFF2-40B4-BE49-F238E27FC236}">
                <a16:creationId xmlns:a16="http://schemas.microsoft.com/office/drawing/2014/main" id="{3A9B1BEB-346C-4FD0-BDEE-35ED2E65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7" y="5194300"/>
            <a:ext cx="5294313" cy="757238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/>
          <a:p>
            <a:pPr marL="457200">
              <a:lnSpc>
                <a:spcPts val="3088"/>
              </a:lnSpc>
              <a:defRPr/>
            </a:pPr>
            <a:r>
              <a:rPr lang="en-US" altLang="zh-CN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Power Electronics Laboratory</a:t>
            </a:r>
          </a:p>
          <a:p>
            <a:pPr>
              <a:lnSpc>
                <a:spcPts val="2875"/>
              </a:lnSpc>
              <a:defRPr/>
            </a:pPr>
            <a:r>
              <a:rPr lang="en-US" altLang="zh-CN" sz="24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Hanyang</a:t>
            </a:r>
            <a:r>
              <a:rPr lang="en-US" altLang="zh-CN" sz="2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University, ERICA Campus</a:t>
            </a:r>
          </a:p>
        </p:txBody>
      </p:sp>
      <p:sp>
        <p:nvSpPr>
          <p:cNvPr id="4102" name="Text Box 3">
            <a:extLst>
              <a:ext uri="{FF2B5EF4-FFF2-40B4-BE49-F238E27FC236}">
                <a16:creationId xmlns:a16="http://schemas.microsoft.com/office/drawing/2014/main" id="{BFD21C7B-B69E-4CFD-BF19-02FCA9BB5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40" y="6199188"/>
            <a:ext cx="38512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5138"/>
              </a:lnSpc>
              <a:spcBef>
                <a:spcPct val="0"/>
              </a:spcBef>
              <a:buNone/>
            </a:pPr>
            <a:r>
              <a:rPr lang="ko-KR" altLang="en-US" sz="1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작성자 </a:t>
            </a:r>
            <a:r>
              <a:rPr lang="en-US" altLang="ko-KR" sz="1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:  </a:t>
            </a:r>
            <a:r>
              <a:rPr lang="ko-KR" altLang="en-US" sz="1500" b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윤준희 석사과정</a:t>
            </a:r>
            <a:endParaRPr lang="zh-CN" altLang="en-US" sz="1500" b="1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373F58-3A74-4566-8E86-20F1E9609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47738"/>
            <a:ext cx="8424863" cy="5434012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Resource File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View → Resource Explore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Resource Explore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Software → C2000Ware-4.00.00.00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1509" name="텍스트 개체 틀 2">
            <a:extLst>
              <a:ext uri="{FF2B5EF4-FFF2-40B4-BE49-F238E27FC236}">
                <a16:creationId xmlns:a16="http://schemas.microsoft.com/office/drawing/2014/main" id="{25CC1D2D-8E07-4057-8EF9-249E35AA5F8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1507" name="슬라이드 번호 개체 틀 3">
            <a:extLst>
              <a:ext uri="{FF2B5EF4-FFF2-40B4-BE49-F238E27FC236}">
                <a16:creationId xmlns:a16="http://schemas.microsoft.com/office/drawing/2014/main" id="{AFCABB5B-40B3-4CEF-8BD3-E250FD4FC216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9C131A-C095-4554-9299-B5D9EDC85273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21508" name="Rectangle 10">
            <a:extLst>
              <a:ext uri="{FF2B5EF4-FFF2-40B4-BE49-F238E27FC236}">
                <a16:creationId xmlns:a16="http://schemas.microsoft.com/office/drawing/2014/main" id="{81079A29-23B3-4A3E-A133-9F0FA729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EEB2F3-7FAF-4944-9EEE-DFD8E9BC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7" y="2997202"/>
            <a:ext cx="3521075" cy="3294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156208-A25F-471A-9A8A-E6AB82201AFE}"/>
              </a:ext>
            </a:extLst>
          </p:cNvPr>
          <p:cNvSpPr/>
          <p:nvPr/>
        </p:nvSpPr>
        <p:spPr>
          <a:xfrm flipV="1">
            <a:off x="863602" y="3068638"/>
            <a:ext cx="2339975" cy="431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EDD2D-5FB6-40E6-AEFB-12B66E71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2" y="2930525"/>
            <a:ext cx="4176713" cy="3360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513" name="TextBox 9">
            <a:extLst>
              <a:ext uri="{FF2B5EF4-FFF2-40B4-BE49-F238E27FC236}">
                <a16:creationId xmlns:a16="http://schemas.microsoft.com/office/drawing/2014/main" id="{232F4D71-3441-4585-A59E-B515185AC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2" y="5529265"/>
            <a:ext cx="306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&lt;Resource Explore&gt;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684830-DCA0-4F12-8B8E-0CA6A8BAC19B}"/>
              </a:ext>
            </a:extLst>
          </p:cNvPr>
          <p:cNvSpPr/>
          <p:nvPr/>
        </p:nvSpPr>
        <p:spPr>
          <a:xfrm flipV="1">
            <a:off x="4932365" y="3141665"/>
            <a:ext cx="3640137" cy="30241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A1F366-1592-40CA-9BB4-394300F28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Resource File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C2000Ware-4.00.00.00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우측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메뉴 버튼 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Install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(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마우스 스크롤 올리면 메뉴 버튼 나옴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초록색 체크 표시가 나타나면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Install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완료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3557" name="텍스트 개체 틀 2">
            <a:extLst>
              <a:ext uri="{FF2B5EF4-FFF2-40B4-BE49-F238E27FC236}">
                <a16:creationId xmlns:a16="http://schemas.microsoft.com/office/drawing/2014/main" id="{D7F70391-EC55-48D9-9024-C2408C5F5A6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29193B73-9E10-47A0-A98B-63BEBC17E49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24A8D2-46F2-430B-ACF4-F1ECB63E06B9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23556" name="Rectangle 10">
            <a:extLst>
              <a:ext uri="{FF2B5EF4-FFF2-40B4-BE49-F238E27FC236}">
                <a16:creationId xmlns:a16="http://schemas.microsoft.com/office/drawing/2014/main" id="{56CE1EC2-009B-4A3B-A2D9-DDAF5D17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E7981-1FBC-4D4C-A843-8A36F3BD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7" y="3284538"/>
            <a:ext cx="4183063" cy="2881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CC2993-C63F-4079-9BAE-35CF7106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84538"/>
            <a:ext cx="4165600" cy="2881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9E96932-F216-4C81-AC75-AB7C051E7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458" y="5157192"/>
            <a:ext cx="2266950" cy="26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3BB865-1E24-492A-B31B-C176E9D84992}"/>
              </a:ext>
            </a:extLst>
          </p:cNvPr>
          <p:cNvSpPr/>
          <p:nvPr/>
        </p:nvSpPr>
        <p:spPr>
          <a:xfrm flipV="1">
            <a:off x="4625975" y="4111627"/>
            <a:ext cx="812800" cy="200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D68FDB-AFC1-4D62-9353-E322A07E5757}"/>
              </a:ext>
            </a:extLst>
          </p:cNvPr>
          <p:cNvSpPr/>
          <p:nvPr/>
        </p:nvSpPr>
        <p:spPr>
          <a:xfrm flipV="1">
            <a:off x="827088" y="4144963"/>
            <a:ext cx="641350" cy="660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3563" name="직선 화살표 연결선 4">
            <a:extLst>
              <a:ext uri="{FF2B5EF4-FFF2-40B4-BE49-F238E27FC236}">
                <a16:creationId xmlns:a16="http://schemas.microsoft.com/office/drawing/2014/main" id="{AB6C0A0D-FEB7-4D57-A654-3BCD5B7B1C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11765" y="4425950"/>
            <a:ext cx="454025" cy="508000"/>
          </a:xfrm>
          <a:prstGeom prst="straightConnector1">
            <a:avLst/>
          </a:prstGeom>
          <a:noFill/>
          <a:ln w="762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64" name="직선 화살표 연결선 4">
            <a:extLst>
              <a:ext uri="{FF2B5EF4-FFF2-40B4-BE49-F238E27FC236}">
                <a16:creationId xmlns:a16="http://schemas.microsoft.com/office/drawing/2014/main" id="{BF884D27-73AD-4F9D-AC21-96D2E2593E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0200" y="4489450"/>
            <a:ext cx="596900" cy="0"/>
          </a:xfrm>
          <a:prstGeom prst="straightConnector1">
            <a:avLst/>
          </a:prstGeom>
          <a:noFill/>
          <a:ln w="762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6F6FBE-BD42-4345-9011-2238D148A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919" y="4000461"/>
            <a:ext cx="1215629" cy="1323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566" name="TextBox 20">
            <a:extLst>
              <a:ext uri="{FF2B5EF4-FFF2-40B4-BE49-F238E27FC236}">
                <a16:creationId xmlns:a16="http://schemas.microsoft.com/office/drawing/2014/main" id="{FD26BE89-C629-4755-9672-3DAAA4542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400677"/>
            <a:ext cx="45720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메뉴 버튼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59371C-8550-499A-ACF6-44CCFB085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Code Generation Tools Updates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Help → Install Code Generation Compiler Tools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TI Compiler Updates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C2800 Compiler Tools version 20.2.5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선택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 C2800 Compiler Tools version 20.2.5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List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없으면 이미 설치되어 있는 상태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Next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Updates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 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재실행 창이 뜨면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restart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5605" name="텍스트 개체 틀 2">
            <a:extLst>
              <a:ext uri="{FF2B5EF4-FFF2-40B4-BE49-F238E27FC236}">
                <a16:creationId xmlns:a16="http://schemas.microsoft.com/office/drawing/2014/main" id="{8EC6B370-E4B3-492E-BF0D-BD128B58B07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5603" name="슬라이드 번호 개체 틀 3">
            <a:extLst>
              <a:ext uri="{FF2B5EF4-FFF2-40B4-BE49-F238E27FC236}">
                <a16:creationId xmlns:a16="http://schemas.microsoft.com/office/drawing/2014/main" id="{7A3BBA2C-F987-47A9-B2CE-FD23B91CFC03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4EA25E-F2DE-4482-9FB5-6368B12ECCCF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25604" name="Rectangle 10">
            <a:extLst>
              <a:ext uri="{FF2B5EF4-FFF2-40B4-BE49-F238E27FC236}">
                <a16:creationId xmlns:a16="http://schemas.microsoft.com/office/drawing/2014/main" id="{18045597-798C-4B06-B4D5-4188E62A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B3EB27-7057-45F6-9FAA-7558EC5408F0}"/>
              </a:ext>
            </a:extLst>
          </p:cNvPr>
          <p:cNvSpPr/>
          <p:nvPr/>
        </p:nvSpPr>
        <p:spPr>
          <a:xfrm flipV="1">
            <a:off x="2987675" y="3716340"/>
            <a:ext cx="863600" cy="504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5607" name="직선 화살표 연결선 4">
            <a:extLst>
              <a:ext uri="{FF2B5EF4-FFF2-40B4-BE49-F238E27FC236}">
                <a16:creationId xmlns:a16="http://schemas.microsoft.com/office/drawing/2014/main" id="{3C95E655-8C46-4267-A371-DE99BF1B06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265" y="4292600"/>
            <a:ext cx="719137" cy="0"/>
          </a:xfrm>
          <a:prstGeom prst="straightConnector1">
            <a:avLst/>
          </a:prstGeom>
          <a:noFill/>
          <a:ln w="762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C4794BC-15F2-42C5-836A-E67E522D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3187700"/>
            <a:ext cx="3917950" cy="299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6A8CB20-96C3-4136-AD08-C1F854D8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3187700"/>
            <a:ext cx="4256088" cy="299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860FDF-FF28-47B9-82B5-7E091B3D15AF}"/>
              </a:ext>
            </a:extLst>
          </p:cNvPr>
          <p:cNvSpPr/>
          <p:nvPr/>
        </p:nvSpPr>
        <p:spPr>
          <a:xfrm flipV="1">
            <a:off x="4492627" y="4221165"/>
            <a:ext cx="2297113" cy="2873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611" name="TextBox 8">
            <a:extLst>
              <a:ext uri="{FF2B5EF4-FFF2-40B4-BE49-F238E27FC236}">
                <a16:creationId xmlns:a16="http://schemas.microsoft.com/office/drawing/2014/main" id="{66327AD2-133D-437E-867C-12B86FE58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2075" y="3059115"/>
            <a:ext cx="388938" cy="369887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5612" name="TextBox 8">
            <a:extLst>
              <a:ext uri="{FF2B5EF4-FFF2-40B4-BE49-F238E27FC236}">
                <a16:creationId xmlns:a16="http://schemas.microsoft.com/office/drawing/2014/main" id="{6A3E5F65-0C93-4696-96E3-FE0E557CF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0" y="3059113"/>
            <a:ext cx="388938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28054-BCBA-41AB-830B-BB0A4995F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3" y="3576640"/>
            <a:ext cx="2743200" cy="2732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>
            <a:extLst>
              <a:ext uri="{FF2B5EF4-FFF2-40B4-BE49-F238E27FC236}">
                <a16:creationId xmlns:a16="http://schemas.microsoft.com/office/drawing/2014/main" id="{7CF85BC9-9CFD-47DF-8410-C4EA51AB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Freeform 2">
            <a:extLst>
              <a:ext uri="{FF2B5EF4-FFF2-40B4-BE49-F238E27FC236}">
                <a16:creationId xmlns:a16="http://schemas.microsoft.com/office/drawing/2014/main" id="{BEF727D8-7E5D-4812-AED0-3013E338B14D}"/>
              </a:ext>
            </a:extLst>
          </p:cNvPr>
          <p:cNvSpPr>
            <a:spLocks/>
          </p:cNvSpPr>
          <p:nvPr/>
        </p:nvSpPr>
        <p:spPr bwMode="auto">
          <a:xfrm>
            <a:off x="7359652" y="131765"/>
            <a:ext cx="957263" cy="287337"/>
          </a:xfrm>
          <a:custGeom>
            <a:avLst/>
            <a:gdLst>
              <a:gd name="T0" fmla="*/ 0 w 603"/>
              <a:gd name="T1" fmla="*/ 2147483646 h 181"/>
              <a:gd name="T2" fmla="*/ 2147483646 w 603"/>
              <a:gd name="T3" fmla="*/ 0 h 181"/>
              <a:gd name="T4" fmla="*/ 2147483646 w 603"/>
              <a:gd name="T5" fmla="*/ 0 h 181"/>
              <a:gd name="T6" fmla="*/ 2147483646 w 603"/>
              <a:gd name="T7" fmla="*/ 2147483646 h 181"/>
              <a:gd name="T8" fmla="*/ 0 w 603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3" h="181">
                <a:moveTo>
                  <a:pt x="0" y="181"/>
                </a:moveTo>
                <a:lnTo>
                  <a:pt x="193" y="0"/>
                </a:lnTo>
                <a:lnTo>
                  <a:pt x="603" y="0"/>
                </a:lnTo>
                <a:lnTo>
                  <a:pt x="410" y="181"/>
                </a:lnTo>
                <a:lnTo>
                  <a:pt x="0" y="181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Text Box 13">
            <a:extLst>
              <a:ext uri="{FF2B5EF4-FFF2-40B4-BE49-F238E27FC236}">
                <a16:creationId xmlns:a16="http://schemas.microsoft.com/office/drawing/2014/main" id="{98E6DB3D-30B5-48B7-827A-0C9D45FB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5" y="158752"/>
            <a:ext cx="36988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550"/>
              </a:lnSpc>
              <a:spcBef>
                <a:spcPct val="0"/>
              </a:spcBef>
              <a:buNone/>
            </a:pPr>
            <a:r>
              <a:rPr lang="en-US" altLang="zh-CN" sz="1200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4/15</a:t>
            </a:r>
          </a:p>
        </p:txBody>
      </p:sp>
      <p:sp>
        <p:nvSpPr>
          <p:cNvPr id="27653" name="Text Box 14">
            <a:extLst>
              <a:ext uri="{FF2B5EF4-FFF2-40B4-BE49-F238E27FC236}">
                <a16:creationId xmlns:a16="http://schemas.microsoft.com/office/drawing/2014/main" id="{8591B8C9-C4BD-40FF-861B-70B3ED800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517525"/>
            <a:ext cx="301466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25"/>
              </a:lnSpc>
              <a:spcBef>
                <a:spcPct val="0"/>
              </a:spcBef>
              <a:buNone/>
            </a:pPr>
            <a:r>
              <a:rPr lang="en-US" altLang="ko-KR" sz="2200" b="1" dirty="0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 </a:t>
            </a:r>
            <a:r>
              <a:rPr lang="ko-KR" altLang="en-US" sz="2200" b="1" dirty="0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 </a:t>
            </a:r>
            <a:endParaRPr lang="zh-CN" altLang="en-US" sz="2200" b="1" dirty="0">
              <a:solidFill>
                <a:srgbClr val="004C8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7654" name="Text Box 15">
            <a:extLst>
              <a:ext uri="{FF2B5EF4-FFF2-40B4-BE49-F238E27FC236}">
                <a16:creationId xmlns:a16="http://schemas.microsoft.com/office/drawing/2014/main" id="{E20BE182-91C3-4802-B817-3C1A11ED9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989015"/>
            <a:ext cx="265113" cy="24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63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■</a:t>
            </a:r>
          </a:p>
        </p:txBody>
      </p:sp>
      <p:sp>
        <p:nvSpPr>
          <p:cNvPr id="27655" name="Text Box 17">
            <a:extLst>
              <a:ext uri="{FF2B5EF4-FFF2-40B4-BE49-F238E27FC236}">
                <a16:creationId xmlns:a16="http://schemas.microsoft.com/office/drawing/2014/main" id="{989CED2D-BD89-46F8-A698-EC6B300A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90" y="1423990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27656" name="Text Box 18">
            <a:extLst>
              <a:ext uri="{FF2B5EF4-FFF2-40B4-BE49-F238E27FC236}">
                <a16:creationId xmlns:a16="http://schemas.microsoft.com/office/drawing/2014/main" id="{BC1DD58B-7AE4-4CC2-82AD-07017B5D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387475"/>
            <a:ext cx="7596187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상단 망치 모양 </a:t>
            </a:r>
            <a:r>
              <a:rPr lang="en-US" altLang="zh-CN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(Build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버튼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)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을 클릭하여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과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CPU2, CM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를 각각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Build</a:t>
            </a: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7657" name="Text Box 21">
            <a:extLst>
              <a:ext uri="{FF2B5EF4-FFF2-40B4-BE49-F238E27FC236}">
                <a16:creationId xmlns:a16="http://schemas.microsoft.com/office/drawing/2014/main" id="{4D205229-519C-4BD1-8130-EE956FCDB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969965"/>
            <a:ext cx="377666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575"/>
              </a:lnSpc>
              <a:spcBef>
                <a:spcPct val="0"/>
              </a:spcBef>
              <a:buNone/>
            </a:pPr>
            <a:r>
              <a:rPr lang="en-US" altLang="ko-KR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Code Out file </a:t>
            </a:r>
            <a:r>
              <a:rPr lang="ko-KR" altLang="en-US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생성 </a:t>
            </a:r>
            <a:endParaRPr lang="zh-CN" altLang="en-US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7658" name="Text Box 17">
            <a:extLst>
              <a:ext uri="{FF2B5EF4-FFF2-40B4-BE49-F238E27FC236}">
                <a16:creationId xmlns:a16="http://schemas.microsoft.com/office/drawing/2014/main" id="{F8C0143D-22CD-4EED-A2FD-EE40CC021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16494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27659" name="Text Box 18">
            <a:extLst>
              <a:ext uri="{FF2B5EF4-FFF2-40B4-BE49-F238E27FC236}">
                <a16:creationId xmlns:a16="http://schemas.microsoft.com/office/drawing/2014/main" id="{DD4C4EE7-486F-4E04-83B4-886716986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646238"/>
            <a:ext cx="806608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Console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창에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“ Build Finished “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가 나오면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Build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성공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각각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Build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성공이 되면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CPU1_BASE_CODE.out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, CPU2_BASE_CODE.out , CM_BASE_CODE.out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파일 생성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7660" name="Text Box 17">
            <a:extLst>
              <a:ext uri="{FF2B5EF4-FFF2-40B4-BE49-F238E27FC236}">
                <a16:creationId xmlns:a16="http://schemas.microsoft.com/office/drawing/2014/main" id="{2D7B4CD2-AB30-41A9-9A44-DE7FD1D6B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90" y="19161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01F62-4177-4EDE-A5A0-F042BDF6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7" y="2757490"/>
            <a:ext cx="8258175" cy="3449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7662" name="직선 화살표 연결선 4">
            <a:extLst>
              <a:ext uri="{FF2B5EF4-FFF2-40B4-BE49-F238E27FC236}">
                <a16:creationId xmlns:a16="http://schemas.microsoft.com/office/drawing/2014/main" id="{6D7A7DFB-8731-4923-AB65-7F8C95E2EF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4252" y="3186115"/>
            <a:ext cx="301625" cy="485775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3" name="Freeform 5">
            <a:extLst>
              <a:ext uri="{FF2B5EF4-FFF2-40B4-BE49-F238E27FC236}">
                <a16:creationId xmlns:a16="http://schemas.microsoft.com/office/drawing/2014/main" id="{F3F13AF7-6852-41A1-AE96-9B7310EB6F3F}"/>
              </a:ext>
            </a:extLst>
          </p:cNvPr>
          <p:cNvSpPr>
            <a:spLocks/>
          </p:cNvSpPr>
          <p:nvPr/>
        </p:nvSpPr>
        <p:spPr bwMode="auto">
          <a:xfrm flipV="1">
            <a:off x="738188" y="2819402"/>
            <a:ext cx="247650" cy="271463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A9142-164C-4896-B333-2916241C2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61" y="3929933"/>
            <a:ext cx="1189831" cy="1104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B97508-4801-4671-83BC-FB1591C235DA}"/>
              </a:ext>
            </a:extLst>
          </p:cNvPr>
          <p:cNvSpPr/>
          <p:nvPr/>
        </p:nvSpPr>
        <p:spPr>
          <a:xfrm>
            <a:off x="2895600" y="5768977"/>
            <a:ext cx="2832100" cy="3397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2F450A-9C87-48D2-8C92-CECFC3EC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좌측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Explore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CM_BASE_CODE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 에서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통신할 수 있게 하는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Code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주석처리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easyDSP_Boot_Sync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easyDSP_UART_Init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// (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슬래시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두 개를 입력해서 주석처리      초록색 글씨 변하면 주석처리 완료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8677" name="텍스트 개체 틀 2">
            <a:extLst>
              <a:ext uri="{FF2B5EF4-FFF2-40B4-BE49-F238E27FC236}">
                <a16:creationId xmlns:a16="http://schemas.microsoft.com/office/drawing/2014/main" id="{A76F85E4-BC6E-460E-A0B3-D75D1F85B60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28675" name="슬라이드 번호 개체 틀 3">
            <a:extLst>
              <a:ext uri="{FF2B5EF4-FFF2-40B4-BE49-F238E27FC236}">
                <a16:creationId xmlns:a16="http://schemas.microsoft.com/office/drawing/2014/main" id="{04A51069-30FB-4BCE-BEEC-7CE3D7BD5624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70A827-0D35-4C1B-A570-41B7D1A1AE13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28676" name="Rectangle 10">
            <a:extLst>
              <a:ext uri="{FF2B5EF4-FFF2-40B4-BE49-F238E27FC236}">
                <a16:creationId xmlns:a16="http://schemas.microsoft.com/office/drawing/2014/main" id="{603CC29B-1F55-4E48-9497-F519D91CC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44636B-08A3-4831-B669-9434A057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2717800"/>
            <a:ext cx="669925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69C231-1422-4221-8788-66E9D67A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915" y="3416302"/>
            <a:ext cx="2947987" cy="268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FB90E5-0574-45E6-B9CF-C66D53727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700" y="3416302"/>
            <a:ext cx="2946400" cy="268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8681" name="직선 화살표 연결선 4">
            <a:extLst>
              <a:ext uri="{FF2B5EF4-FFF2-40B4-BE49-F238E27FC236}">
                <a16:creationId xmlns:a16="http://schemas.microsoft.com/office/drawing/2014/main" id="{A593C36D-FE4F-4DE8-A037-6C632F334E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10102" y="2339975"/>
            <a:ext cx="360363" cy="0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BABF003-4188-47AC-918D-EA99B9C1C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53" y="4347456"/>
            <a:ext cx="2124012" cy="294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B74E66-5944-400C-9F91-8BBD98447DAC}"/>
              </a:ext>
            </a:extLst>
          </p:cNvPr>
          <p:cNvSpPr/>
          <p:nvPr/>
        </p:nvSpPr>
        <p:spPr>
          <a:xfrm>
            <a:off x="3052763" y="3609975"/>
            <a:ext cx="1568450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5DD4C4-C8B0-4B0A-BCB5-7AE1976F93E4}"/>
              </a:ext>
            </a:extLst>
          </p:cNvPr>
          <p:cNvSpPr/>
          <p:nvPr/>
        </p:nvSpPr>
        <p:spPr>
          <a:xfrm>
            <a:off x="2982913" y="5672138"/>
            <a:ext cx="1663700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685" name="TextBox 9">
            <a:extLst>
              <a:ext uri="{FF2B5EF4-FFF2-40B4-BE49-F238E27FC236}">
                <a16:creationId xmlns:a16="http://schemas.microsoft.com/office/drawing/2014/main" id="{B64CAF60-CC2B-4F54-A288-90DAC115C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2" y="4613277"/>
            <a:ext cx="306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&lt;CM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  <p:sp>
        <p:nvSpPr>
          <p:cNvPr id="28686" name="Freeform 5">
            <a:extLst>
              <a:ext uri="{FF2B5EF4-FFF2-40B4-BE49-F238E27FC236}">
                <a16:creationId xmlns:a16="http://schemas.microsoft.com/office/drawing/2014/main" id="{AABBB87C-5037-405B-BDC5-98692FC155A1}"/>
              </a:ext>
            </a:extLst>
          </p:cNvPr>
          <p:cNvSpPr>
            <a:spLocks/>
          </p:cNvSpPr>
          <p:nvPr/>
        </p:nvSpPr>
        <p:spPr bwMode="auto">
          <a:xfrm flipV="1">
            <a:off x="381000" y="3482977"/>
            <a:ext cx="965200" cy="1809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28687" name="직선 화살표 연결선 4">
            <a:extLst>
              <a:ext uri="{FF2B5EF4-FFF2-40B4-BE49-F238E27FC236}">
                <a16:creationId xmlns:a16="http://schemas.microsoft.com/office/drawing/2014/main" id="{13A2C8B2-20C1-4A94-8945-BFAE16259A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4577" y="3725865"/>
            <a:ext cx="250825" cy="473075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6E8F42-7044-406B-B687-E0F34FCD3491}"/>
              </a:ext>
            </a:extLst>
          </p:cNvPr>
          <p:cNvSpPr/>
          <p:nvPr/>
        </p:nvSpPr>
        <p:spPr>
          <a:xfrm>
            <a:off x="6302377" y="3603627"/>
            <a:ext cx="1616075" cy="2762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6484BA-8275-48D7-944D-375176F3D192}"/>
              </a:ext>
            </a:extLst>
          </p:cNvPr>
          <p:cNvSpPr/>
          <p:nvPr/>
        </p:nvSpPr>
        <p:spPr>
          <a:xfrm>
            <a:off x="6272215" y="5584827"/>
            <a:ext cx="1779587" cy="2762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690" name="직선 화살표 연결선 4">
            <a:extLst>
              <a:ext uri="{FF2B5EF4-FFF2-40B4-BE49-F238E27FC236}">
                <a16:creationId xmlns:a16="http://schemas.microsoft.com/office/drawing/2014/main" id="{F6EC0374-F982-479A-B156-CA5690A7C5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70463" y="3741738"/>
            <a:ext cx="1071562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91" name="직선 화살표 연결선 4">
            <a:extLst>
              <a:ext uri="{FF2B5EF4-FFF2-40B4-BE49-F238E27FC236}">
                <a16:creationId xmlns:a16="http://schemas.microsoft.com/office/drawing/2014/main" id="{71F5D1D0-FD35-420A-A7A1-02FB4A69B6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38727" y="5756275"/>
            <a:ext cx="1069975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2" name="TextBox 9">
            <a:extLst>
              <a:ext uri="{FF2B5EF4-FFF2-40B4-BE49-F238E27FC236}">
                <a16:creationId xmlns:a16="http://schemas.microsoft.com/office/drawing/2014/main" id="{2B298941-3D89-4593-8810-7BE33030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8688" y="3322640"/>
            <a:ext cx="67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28693" name="TextBox 9">
            <a:extLst>
              <a:ext uri="{FF2B5EF4-FFF2-40B4-BE49-F238E27FC236}">
                <a16:creationId xmlns:a16="http://schemas.microsoft.com/office/drawing/2014/main" id="{4C8A1C03-ED0A-44C7-B651-909FB52F6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488" y="5300663"/>
            <a:ext cx="6731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3F9D30-F3FB-470E-B855-AAB4B488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CP1_BASE_CODE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문에서도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통신할 수 있게 하는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code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주석 처리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easyDSP_Boot_Sync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easyDSP_SCI_Init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0725" name="텍스트 개체 틀 2">
            <a:extLst>
              <a:ext uri="{FF2B5EF4-FFF2-40B4-BE49-F238E27FC236}">
                <a16:creationId xmlns:a16="http://schemas.microsoft.com/office/drawing/2014/main" id="{F7F2FF69-6090-428C-8DDC-C7753E3566D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11C1A840-A558-4522-9CDB-0ADB81D32FBE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0E8462-1BB3-4502-AFCD-14DEC363D1A2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30724" name="Rectangle 10">
            <a:extLst>
              <a:ext uri="{FF2B5EF4-FFF2-40B4-BE49-F238E27FC236}">
                <a16:creationId xmlns:a16="http://schemas.microsoft.com/office/drawing/2014/main" id="{BDC93E06-D81B-4655-A581-F6CF607AE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567623-660B-491E-97AE-5B695CFA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7" y="2497140"/>
            <a:ext cx="4532313" cy="390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977178-C4BA-4169-B5C7-068FFB60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213" y="2693988"/>
            <a:ext cx="3162300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E7787C-6930-4C46-9037-9C98C197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75" y="4679952"/>
            <a:ext cx="3181350" cy="1476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27329E-4117-404C-8B33-222E7DF3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652" y="2693988"/>
            <a:ext cx="3419475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58229E-8BB5-449A-8F24-642654F8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163" y="4679950"/>
            <a:ext cx="3382962" cy="1474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9DAD6F-6DAF-4C56-95D9-5A4490AA52B7}"/>
              </a:ext>
            </a:extLst>
          </p:cNvPr>
          <p:cNvSpPr/>
          <p:nvPr/>
        </p:nvSpPr>
        <p:spPr>
          <a:xfrm>
            <a:off x="2563813" y="2820988"/>
            <a:ext cx="1670050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74F0B3-826A-4C64-BABC-5053107BBDFB}"/>
              </a:ext>
            </a:extLst>
          </p:cNvPr>
          <p:cNvSpPr/>
          <p:nvPr/>
        </p:nvSpPr>
        <p:spPr>
          <a:xfrm>
            <a:off x="2671763" y="5211763"/>
            <a:ext cx="1890712" cy="203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02A63AA-E4DF-49F8-ABFF-B774413EFEF3}"/>
              </a:ext>
            </a:extLst>
          </p:cNvPr>
          <p:cNvSpPr/>
          <p:nvPr/>
        </p:nvSpPr>
        <p:spPr>
          <a:xfrm>
            <a:off x="5619750" y="3186113"/>
            <a:ext cx="2076450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FB1C24-07CF-46AB-B1D2-C067DD4C8849}"/>
              </a:ext>
            </a:extLst>
          </p:cNvPr>
          <p:cNvSpPr/>
          <p:nvPr/>
        </p:nvSpPr>
        <p:spPr>
          <a:xfrm>
            <a:off x="5584825" y="5414963"/>
            <a:ext cx="2281238" cy="2333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735" name="직선 화살표 연결선 4">
            <a:extLst>
              <a:ext uri="{FF2B5EF4-FFF2-40B4-BE49-F238E27FC236}">
                <a16:creationId xmlns:a16="http://schemas.microsoft.com/office/drawing/2014/main" id="{A44B0F5F-EC07-4EFD-8F83-6D8E2D3CFFF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9750" y="3092450"/>
            <a:ext cx="1092200" cy="16510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6" name="직선 화살표 연결선 4">
            <a:extLst>
              <a:ext uri="{FF2B5EF4-FFF2-40B4-BE49-F238E27FC236}">
                <a16:creationId xmlns:a16="http://schemas.microsoft.com/office/drawing/2014/main" id="{15B11AB6-5EAA-4AFE-A774-33B8F3DBB7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33915" y="5380038"/>
            <a:ext cx="898525" cy="16510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7" name="TextBox 9">
            <a:extLst>
              <a:ext uri="{FF2B5EF4-FFF2-40B4-BE49-F238E27FC236}">
                <a16:creationId xmlns:a16="http://schemas.microsoft.com/office/drawing/2014/main" id="{950CA692-637C-4EB4-B64F-0E014B5D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2703515"/>
            <a:ext cx="67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0738" name="TextBox 9">
            <a:extLst>
              <a:ext uri="{FF2B5EF4-FFF2-40B4-BE49-F238E27FC236}">
                <a16:creationId xmlns:a16="http://schemas.microsoft.com/office/drawing/2014/main" id="{CAD092ED-7876-4E7D-AE2B-5990477DE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984752"/>
            <a:ext cx="67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5BE773-8F8C-452A-BBDE-EBA97D194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CP2_BASE_CODE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문도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통신할 수 있게 하는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code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주석 처리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easyDSP_Boot_Sync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easyDSP_SCI_Init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();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2773" name="텍스트 개체 틀 2">
            <a:extLst>
              <a:ext uri="{FF2B5EF4-FFF2-40B4-BE49-F238E27FC236}">
                <a16:creationId xmlns:a16="http://schemas.microsoft.com/office/drawing/2014/main" id="{2576CF52-F661-4C58-9D2C-DA8FCD1099F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32771" name="슬라이드 번호 개체 틀 3">
            <a:extLst>
              <a:ext uri="{FF2B5EF4-FFF2-40B4-BE49-F238E27FC236}">
                <a16:creationId xmlns:a16="http://schemas.microsoft.com/office/drawing/2014/main" id="{14B6CCC1-008E-45C8-88FB-6A91D6371856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2A9738-2CC2-49D9-AF8D-5D7F954DA7AF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32772" name="Rectangle 10">
            <a:extLst>
              <a:ext uri="{FF2B5EF4-FFF2-40B4-BE49-F238E27FC236}">
                <a16:creationId xmlns:a16="http://schemas.microsoft.com/office/drawing/2014/main" id="{7FC6B4A1-9391-4551-BF5F-C66EE7B6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FBD1AC-0DDB-4170-B87F-FACE2719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706688"/>
            <a:ext cx="6097588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797338-AC7C-44D6-A2C9-025B7020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088" y="3298827"/>
            <a:ext cx="3287712" cy="1476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05C9968-27BA-437C-8034-FB459B29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013" y="3265488"/>
            <a:ext cx="29718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D9A1A2-4AD6-4FD4-9EF6-4DBDCCE6227D}"/>
              </a:ext>
            </a:extLst>
          </p:cNvPr>
          <p:cNvSpPr/>
          <p:nvPr/>
        </p:nvSpPr>
        <p:spPr>
          <a:xfrm>
            <a:off x="2057402" y="3370263"/>
            <a:ext cx="1501775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6241B5-7728-4FFB-BB30-BC4FCD28C8FC}"/>
              </a:ext>
            </a:extLst>
          </p:cNvPr>
          <p:cNvSpPr/>
          <p:nvPr/>
        </p:nvSpPr>
        <p:spPr>
          <a:xfrm>
            <a:off x="2076450" y="4243390"/>
            <a:ext cx="1403350" cy="2317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1493A3-44B8-40BB-B235-EEAD33D087BE}"/>
              </a:ext>
            </a:extLst>
          </p:cNvPr>
          <p:cNvSpPr/>
          <p:nvPr/>
        </p:nvSpPr>
        <p:spPr>
          <a:xfrm>
            <a:off x="6161090" y="3363913"/>
            <a:ext cx="1811337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64A6F7-59B0-4AC8-A2F2-C72AD5D6AFFC}"/>
              </a:ext>
            </a:extLst>
          </p:cNvPr>
          <p:cNvSpPr/>
          <p:nvPr/>
        </p:nvSpPr>
        <p:spPr>
          <a:xfrm>
            <a:off x="6161088" y="4181475"/>
            <a:ext cx="1739900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2781" name="직선 화살표 연결선 4">
            <a:extLst>
              <a:ext uri="{FF2B5EF4-FFF2-40B4-BE49-F238E27FC236}">
                <a16:creationId xmlns:a16="http://schemas.microsoft.com/office/drawing/2014/main" id="{ED5574F2-5824-4E86-AABA-574665DF86A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9077" y="3527425"/>
            <a:ext cx="1838325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2" name="직선 화살표 연결선 4">
            <a:extLst>
              <a:ext uri="{FF2B5EF4-FFF2-40B4-BE49-F238E27FC236}">
                <a16:creationId xmlns:a16="http://schemas.microsoft.com/office/drawing/2014/main" id="{8E74F14E-D2D8-45C4-B3B0-6DF2C396017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29077" y="4359275"/>
            <a:ext cx="1838325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83" name="TextBox 9">
            <a:extLst>
              <a:ext uri="{FF2B5EF4-FFF2-40B4-BE49-F238E27FC236}">
                <a16:creationId xmlns:a16="http://schemas.microsoft.com/office/drawing/2014/main" id="{0CE3E423-7819-4775-967C-F861959C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3059115"/>
            <a:ext cx="67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2784" name="TextBox 9">
            <a:extLst>
              <a:ext uri="{FF2B5EF4-FFF2-40B4-BE49-F238E27FC236}">
                <a16:creationId xmlns:a16="http://schemas.microsoft.com/office/drawing/2014/main" id="{5ED83C08-71BA-430D-9225-5A73FF5C6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3905252"/>
            <a:ext cx="6731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5A2BB3D-5480-41CF-B923-BEBCFC4F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Explore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CM_BASE_CODE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우클릭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Properties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Connection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항목에서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“Texas Instruments XDS1000v3 USB Debug Probe“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확인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Verify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4821" name="텍스트 개체 틀 2">
            <a:extLst>
              <a:ext uri="{FF2B5EF4-FFF2-40B4-BE49-F238E27FC236}">
                <a16:creationId xmlns:a16="http://schemas.microsoft.com/office/drawing/2014/main" id="{FC05A163-BFAF-4188-9132-4BC85B1F6E8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34819" name="슬라이드 번호 개체 틀 3">
            <a:extLst>
              <a:ext uri="{FF2B5EF4-FFF2-40B4-BE49-F238E27FC236}">
                <a16:creationId xmlns:a16="http://schemas.microsoft.com/office/drawing/2014/main" id="{661E301D-05A4-401C-B13B-B78F488941A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91F1E7-CA07-444E-AEA6-EA82FE81DE0D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34820" name="Rectangle 10">
            <a:extLst>
              <a:ext uri="{FF2B5EF4-FFF2-40B4-BE49-F238E27FC236}">
                <a16:creationId xmlns:a16="http://schemas.microsoft.com/office/drawing/2014/main" id="{26617158-8195-4718-90E8-44079F69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8DDA79-EA3E-490E-A2E6-E7A787C9A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64" t="1771" r="36492" b="20506"/>
          <a:stretch/>
        </p:blipFill>
        <p:spPr>
          <a:xfrm>
            <a:off x="684215" y="2852738"/>
            <a:ext cx="2663825" cy="331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08EB77-5645-49B6-B6DE-04F4FB87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2" y="2852738"/>
            <a:ext cx="4697413" cy="3313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D1AB2-3203-40CC-BD1F-2CED5CD9EEAC}"/>
              </a:ext>
            </a:extLst>
          </p:cNvPr>
          <p:cNvSpPr/>
          <p:nvPr/>
        </p:nvSpPr>
        <p:spPr>
          <a:xfrm>
            <a:off x="5148265" y="3986213"/>
            <a:ext cx="3400425" cy="234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825" name="TextBox 8">
            <a:extLst>
              <a:ext uri="{FF2B5EF4-FFF2-40B4-BE49-F238E27FC236}">
                <a16:creationId xmlns:a16="http://schemas.microsoft.com/office/drawing/2014/main" id="{5FF1F75D-9901-4D27-A9D6-34AA3C59B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465" y="2668590"/>
            <a:ext cx="388937" cy="369887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34826" name="TextBox 8">
            <a:extLst>
              <a:ext uri="{FF2B5EF4-FFF2-40B4-BE49-F238E27FC236}">
                <a16:creationId xmlns:a16="http://schemas.microsoft.com/office/drawing/2014/main" id="{19F2C99A-A19A-43A9-B6E4-000EEE39F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550" y="2687638"/>
            <a:ext cx="388938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CDBA31-DE17-43F2-AC66-F1D0DEDB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 The JTAG DR Integrity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scan-test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has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succeeded “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창이 뜨면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Verify Connection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6869" name="텍스트 개체 틀 2">
            <a:extLst>
              <a:ext uri="{FF2B5EF4-FFF2-40B4-BE49-F238E27FC236}">
                <a16:creationId xmlns:a16="http://schemas.microsoft.com/office/drawing/2014/main" id="{054B636E-93B3-4AF7-AA80-AE6EDA814E1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36867" name="슬라이드 번호 개체 틀 3">
            <a:extLst>
              <a:ext uri="{FF2B5EF4-FFF2-40B4-BE49-F238E27FC236}">
                <a16:creationId xmlns:a16="http://schemas.microsoft.com/office/drawing/2014/main" id="{B7F91F92-C3B7-45CF-A640-5474562F106B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70447C-1234-4894-AF96-D6D1A1D3BDD9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36868" name="Rectangle 10">
            <a:extLst>
              <a:ext uri="{FF2B5EF4-FFF2-40B4-BE49-F238E27FC236}">
                <a16:creationId xmlns:a16="http://schemas.microsoft.com/office/drawing/2014/main" id="{86052810-1736-4A2C-8E33-2823A3407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107EC3-2B27-4D34-940E-A64156DF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7" y="2205040"/>
            <a:ext cx="4835525" cy="392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36D883-6E7B-4783-A955-EA7A22B76C20}"/>
              </a:ext>
            </a:extLst>
          </p:cNvPr>
          <p:cNvSpPr/>
          <p:nvPr/>
        </p:nvSpPr>
        <p:spPr>
          <a:xfrm>
            <a:off x="1933577" y="4935538"/>
            <a:ext cx="2593975" cy="234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B406E6-C0D6-4131-AEEA-039CA219A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Setting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View → Target Configuration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Target Configuration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CPU1_BASE_CODE →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targetConfigs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→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TMS320F28388D.ccxml </a:t>
            </a:r>
            <a:r>
              <a:rPr lang="ko-KR" altLang="en-US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우클릭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Launch Selected Configuration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Debug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 생성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8917" name="텍스트 개체 틀 2">
            <a:extLst>
              <a:ext uri="{FF2B5EF4-FFF2-40B4-BE49-F238E27FC236}">
                <a16:creationId xmlns:a16="http://schemas.microsoft.com/office/drawing/2014/main" id="{8A740ABA-36D0-4316-96D5-44CC6528DAC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38915" name="슬라이드 번호 개체 틀 3">
            <a:extLst>
              <a:ext uri="{FF2B5EF4-FFF2-40B4-BE49-F238E27FC236}">
                <a16:creationId xmlns:a16="http://schemas.microsoft.com/office/drawing/2014/main" id="{127DD669-C611-4968-9AC3-BD95816773B8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C316A8-C82A-46F8-93C6-75B1D27B6320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38916" name="Rectangle 10">
            <a:extLst>
              <a:ext uri="{FF2B5EF4-FFF2-40B4-BE49-F238E27FC236}">
                <a16:creationId xmlns:a16="http://schemas.microsoft.com/office/drawing/2014/main" id="{791D3CA7-ED14-4A20-B6C3-E87446F5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0ABDE4-3FB8-40BA-B2CD-0E472B954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7400" b="30400"/>
          <a:stretch/>
        </p:blipFill>
        <p:spPr>
          <a:xfrm>
            <a:off x="323852" y="3141665"/>
            <a:ext cx="2341563" cy="3024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047A1-BD78-4F70-AA45-1FA59C92A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95" b="44400"/>
          <a:stretch/>
        </p:blipFill>
        <p:spPr>
          <a:xfrm>
            <a:off x="2600325" y="2906715"/>
            <a:ext cx="6192838" cy="2473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68F411-8107-4A02-B60E-FCDA7482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790" y="4883150"/>
            <a:ext cx="4364037" cy="1373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E5A7A7-C6AE-4778-AB5C-F5C42C53E500}"/>
              </a:ext>
            </a:extLst>
          </p:cNvPr>
          <p:cNvSpPr/>
          <p:nvPr/>
        </p:nvSpPr>
        <p:spPr>
          <a:xfrm>
            <a:off x="3346452" y="4243388"/>
            <a:ext cx="2486025" cy="234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922" name="TextBox 9">
            <a:extLst>
              <a:ext uri="{FF2B5EF4-FFF2-40B4-BE49-F238E27FC236}">
                <a16:creationId xmlns:a16="http://schemas.microsoft.com/office/drawing/2014/main" id="{9F14D344-3226-4AC1-B8FC-E635C37ED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4577" y="5746752"/>
            <a:ext cx="306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&lt;Debug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  <p:sp>
        <p:nvSpPr>
          <p:cNvPr id="38923" name="TextBox 8">
            <a:extLst>
              <a:ext uri="{FF2B5EF4-FFF2-40B4-BE49-F238E27FC236}">
                <a16:creationId xmlns:a16="http://schemas.microsoft.com/office/drawing/2014/main" id="{D89DEBC1-EEE0-4F23-8F33-AE86DAB2D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2997200"/>
            <a:ext cx="388938" cy="369888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38924" name="TextBox 8">
            <a:extLst>
              <a:ext uri="{FF2B5EF4-FFF2-40B4-BE49-F238E27FC236}">
                <a16:creationId xmlns:a16="http://schemas.microsoft.com/office/drawing/2014/main" id="{985E47C5-FB0B-4228-9C5A-32F4F19B3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40" y="2813050"/>
            <a:ext cx="388937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번호 개체 틀 3">
            <a:extLst>
              <a:ext uri="{FF2B5EF4-FFF2-40B4-BE49-F238E27FC236}">
                <a16:creationId xmlns:a16="http://schemas.microsoft.com/office/drawing/2014/main" id="{56308347-6869-4169-9A8B-6BF05373A4C5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A9C014-C4B7-494B-B874-917DC6A6E42C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123" name="Rectangle 10">
            <a:extLst>
              <a:ext uri="{FF2B5EF4-FFF2-40B4-BE49-F238E27FC236}">
                <a16:creationId xmlns:a16="http://schemas.microsoft.com/office/drawing/2014/main" id="{6B11EC0B-017E-43B9-B242-FFB96BE5A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124" name="Text Box 18">
            <a:extLst>
              <a:ext uri="{FF2B5EF4-FFF2-40B4-BE49-F238E27FC236}">
                <a16:creationId xmlns:a16="http://schemas.microsoft.com/office/drawing/2014/main" id="{0E3B7D5C-02A4-46B0-83E5-0686A8231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40" y="2565400"/>
            <a:ext cx="7018337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■  </a:t>
            </a:r>
            <a:r>
              <a:rPr lang="en-US" altLang="zh-CN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Code Composer Studio 11.1.0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EasyDSP v10.1 </a:t>
            </a:r>
            <a:r>
              <a:rPr lang="ko-KR" altLang="en-US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기준 입니다</a:t>
            </a:r>
            <a:r>
              <a:rPr lang="en-US" altLang="ko-KR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.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(TMS320F28388D </a:t>
            </a:r>
            <a:r>
              <a:rPr lang="ko-KR" altLang="en-US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사용</a:t>
            </a:r>
            <a:r>
              <a:rPr lang="en-US" altLang="zh-CN" sz="2400" b="1">
                <a:solidFill>
                  <a:srgbClr val="0A467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)</a:t>
            </a:r>
            <a:endParaRPr lang="zh-CN" altLang="en-US" sz="2400" b="1">
              <a:solidFill>
                <a:srgbClr val="0A4674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endParaRPr lang="zh-CN" altLang="en-US" sz="2400" b="1">
              <a:solidFill>
                <a:srgbClr val="0A4674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2E62C77-58B3-43E9-A1F3-21F733176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Debug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Probe_0/C28xx_</a:t>
            </a:r>
            <a:r>
              <a:rPr lang="en-US" altLang="ko-KR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우클릭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Connect Target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       괄호 안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Disconnected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Suspended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로 변함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0965" name="텍스트 개체 틀 2">
            <a:extLst>
              <a:ext uri="{FF2B5EF4-FFF2-40B4-BE49-F238E27FC236}">
                <a16:creationId xmlns:a16="http://schemas.microsoft.com/office/drawing/2014/main" id="{1CA6CBCA-819C-45A1-B08B-AFC2510F692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0963" name="슬라이드 번호 개체 틀 3">
            <a:extLst>
              <a:ext uri="{FF2B5EF4-FFF2-40B4-BE49-F238E27FC236}">
                <a16:creationId xmlns:a16="http://schemas.microsoft.com/office/drawing/2014/main" id="{F3AA613F-39AC-442A-A6DF-F4F614D762B6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BD28D7-BF2F-44DA-A3D7-2D35AEA99EB2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40964" name="Rectangle 10">
            <a:extLst>
              <a:ext uri="{FF2B5EF4-FFF2-40B4-BE49-F238E27FC236}">
                <a16:creationId xmlns:a16="http://schemas.microsoft.com/office/drawing/2014/main" id="{3F7B78EA-4964-48CC-A2B6-30ADFD446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B1A374-BB5E-4D9D-B48D-A2B852B53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2" r="33064" b="41201"/>
          <a:stretch/>
        </p:blipFill>
        <p:spPr>
          <a:xfrm>
            <a:off x="536577" y="2709865"/>
            <a:ext cx="3459163" cy="331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271D99-A92D-4AE6-B025-BB61B162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3441700"/>
            <a:ext cx="4110038" cy="1568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0968" name="직선 화살표 연결선 4">
            <a:extLst>
              <a:ext uri="{FF2B5EF4-FFF2-40B4-BE49-F238E27FC236}">
                <a16:creationId xmlns:a16="http://schemas.microsoft.com/office/drawing/2014/main" id="{02D1251C-C31F-48B9-904F-8B88266855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5938" y="1922463"/>
            <a:ext cx="361950" cy="0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5259D2-C64B-4318-8010-3005B40C4167}"/>
              </a:ext>
            </a:extLst>
          </p:cNvPr>
          <p:cNvSpPr/>
          <p:nvPr/>
        </p:nvSpPr>
        <p:spPr>
          <a:xfrm>
            <a:off x="4730752" y="3729038"/>
            <a:ext cx="3400425" cy="354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970" name="직선 화살표 연결선 4">
            <a:extLst>
              <a:ext uri="{FF2B5EF4-FFF2-40B4-BE49-F238E27FC236}">
                <a16:creationId xmlns:a16="http://schemas.microsoft.com/office/drawing/2014/main" id="{23631516-77A7-4F34-819C-92891FA5CD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49613" y="3906838"/>
            <a:ext cx="1401762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4B8171-77CD-4ABA-98F8-934D02B98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Probe_0/C28xx_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②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Cortex_M4_0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둘 다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마찬가지로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Connect Target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3013" name="텍스트 개체 틀 2">
            <a:extLst>
              <a:ext uri="{FF2B5EF4-FFF2-40B4-BE49-F238E27FC236}">
                <a16:creationId xmlns:a16="http://schemas.microsoft.com/office/drawing/2014/main" id="{97137D83-4490-40C9-A183-35515A6CBCB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3011" name="슬라이드 번호 개체 틀 3">
            <a:extLst>
              <a:ext uri="{FF2B5EF4-FFF2-40B4-BE49-F238E27FC236}">
                <a16:creationId xmlns:a16="http://schemas.microsoft.com/office/drawing/2014/main" id="{3D95FB0B-D81E-49A9-99AC-B97BA653CB90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637CBF-70B4-49B6-9D69-2A816F9E5CB8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43012" name="Rectangle 10">
            <a:extLst>
              <a:ext uri="{FF2B5EF4-FFF2-40B4-BE49-F238E27FC236}">
                <a16:creationId xmlns:a16="http://schemas.microsoft.com/office/drawing/2014/main" id="{06D2B4F1-7CBE-40B9-A643-899CECC9A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F1EFA-F798-48D7-BB0D-8C270E6E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5" y="2997202"/>
            <a:ext cx="6559550" cy="2824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963140-0DCE-46FF-8CF5-421A94165233}"/>
              </a:ext>
            </a:extLst>
          </p:cNvPr>
          <p:cNvSpPr/>
          <p:nvPr/>
        </p:nvSpPr>
        <p:spPr>
          <a:xfrm>
            <a:off x="1455738" y="4225927"/>
            <a:ext cx="5370512" cy="5064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630B28-513E-4438-AB71-76FB31C5489F}"/>
              </a:ext>
            </a:extLst>
          </p:cNvPr>
          <p:cNvSpPr/>
          <p:nvPr/>
        </p:nvSpPr>
        <p:spPr>
          <a:xfrm>
            <a:off x="1455738" y="4941890"/>
            <a:ext cx="5370512" cy="504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017" name="TextBox 9">
            <a:extLst>
              <a:ext uri="{FF2B5EF4-FFF2-40B4-BE49-F238E27FC236}">
                <a16:creationId xmlns:a16="http://schemas.microsoft.com/office/drawing/2014/main" id="{22FB9529-F39F-46B4-9B65-A4968C990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550" y="5892802"/>
            <a:ext cx="51689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&lt;CPU_1 , CPU_2 , CM Connect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05AD098-03FC-42F4-9098-D6DFBDF49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Probe_0/C28xx_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선택 후 상단 탭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Load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Load Program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지정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5061" name="텍스트 개체 틀 2">
            <a:extLst>
              <a:ext uri="{FF2B5EF4-FFF2-40B4-BE49-F238E27FC236}">
                <a16:creationId xmlns:a16="http://schemas.microsoft.com/office/drawing/2014/main" id="{9472B8CD-7B3B-4510-AD91-4072A6A71EB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5059" name="슬라이드 번호 개체 틀 3">
            <a:extLst>
              <a:ext uri="{FF2B5EF4-FFF2-40B4-BE49-F238E27FC236}">
                <a16:creationId xmlns:a16="http://schemas.microsoft.com/office/drawing/2014/main" id="{47081690-2EA1-4C20-A4D7-876AEBA57A50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E49811-BD79-4934-9567-D66883B9D1E4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45060" name="Rectangle 10">
            <a:extLst>
              <a:ext uri="{FF2B5EF4-FFF2-40B4-BE49-F238E27FC236}">
                <a16:creationId xmlns:a16="http://schemas.microsoft.com/office/drawing/2014/main" id="{23A71F79-AC38-440C-AFCB-5276702F5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5F7ACF-EF31-46F2-8E06-FB61567F2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0" y="2901950"/>
            <a:ext cx="4097337" cy="3119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D42A8E-D0A7-42C5-A740-E54011BC2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4293098"/>
            <a:ext cx="1274712" cy="1369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2AE2D7-9C7C-4320-A41E-D161F5918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2" y="2901950"/>
            <a:ext cx="4227513" cy="3119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065" name="Freeform 5">
            <a:extLst>
              <a:ext uri="{FF2B5EF4-FFF2-40B4-BE49-F238E27FC236}">
                <a16:creationId xmlns:a16="http://schemas.microsoft.com/office/drawing/2014/main" id="{21A4CC45-9465-4497-A69C-11ECD249A606}"/>
              </a:ext>
            </a:extLst>
          </p:cNvPr>
          <p:cNvSpPr>
            <a:spLocks/>
          </p:cNvSpPr>
          <p:nvPr/>
        </p:nvSpPr>
        <p:spPr bwMode="auto">
          <a:xfrm flipV="1">
            <a:off x="2824163" y="2878140"/>
            <a:ext cx="233362" cy="3968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45066" name="직선 화살표 연결선 4">
            <a:extLst>
              <a:ext uri="{FF2B5EF4-FFF2-40B4-BE49-F238E27FC236}">
                <a16:creationId xmlns:a16="http://schemas.microsoft.com/office/drawing/2014/main" id="{7543044A-BA67-4295-A7F2-D9A3B7A952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65450" y="3382965"/>
            <a:ext cx="0" cy="746125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2592D3-9644-475B-9B87-E4D26751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CPU1_BASE_CODE → CPU1_RAM → CPU1_BASE_CODE.out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선택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OK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지정 완료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도 마찬가지로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파일 지정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7109" name="텍스트 개체 틀 2">
            <a:extLst>
              <a:ext uri="{FF2B5EF4-FFF2-40B4-BE49-F238E27FC236}">
                <a16:creationId xmlns:a16="http://schemas.microsoft.com/office/drawing/2014/main" id="{A98524F6-376F-4804-913E-21AA677AFD90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7107" name="슬라이드 번호 개체 틀 3">
            <a:extLst>
              <a:ext uri="{FF2B5EF4-FFF2-40B4-BE49-F238E27FC236}">
                <a16:creationId xmlns:a16="http://schemas.microsoft.com/office/drawing/2014/main" id="{3D269002-308B-44E3-B6A3-87FA5F3E7A4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AA443B-2A5E-438E-AA58-C96E37CDFB5F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47108" name="Rectangle 10">
            <a:extLst>
              <a:ext uri="{FF2B5EF4-FFF2-40B4-BE49-F238E27FC236}">
                <a16:creationId xmlns:a16="http://schemas.microsoft.com/office/drawing/2014/main" id="{6D6946C7-E52C-414E-AE68-01E6B4A6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FE49E8-FC36-4A5C-B221-6BECC35F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" y="2781300"/>
            <a:ext cx="2963863" cy="327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C20563-2813-4DE1-BE3D-CC6FF5E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40" y="2781300"/>
            <a:ext cx="4784725" cy="206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7112" name="직선 화살표 연결선 4">
            <a:extLst>
              <a:ext uri="{FF2B5EF4-FFF2-40B4-BE49-F238E27FC236}">
                <a16:creationId xmlns:a16="http://schemas.microsoft.com/office/drawing/2014/main" id="{CC71842E-00F0-43D2-87EB-4EF2E6CC76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13088" y="3860800"/>
            <a:ext cx="811212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13" name="TextBox 16">
            <a:extLst>
              <a:ext uri="{FF2B5EF4-FFF2-40B4-BE49-F238E27FC236}">
                <a16:creationId xmlns:a16="http://schemas.microsoft.com/office/drawing/2014/main" id="{8ED601FA-F720-440C-87BC-BD2B15EE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40" y="4956177"/>
            <a:ext cx="542448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&lt;CPU_1 , CPU_2 , CM out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파일 지정 완료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312B9B-13D9-4047-850B-6A0B1006F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Expressions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Continuous Refresh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만약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Expressions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 없으면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View → Expressions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9157" name="텍스트 개체 틀 2">
            <a:extLst>
              <a:ext uri="{FF2B5EF4-FFF2-40B4-BE49-F238E27FC236}">
                <a16:creationId xmlns:a16="http://schemas.microsoft.com/office/drawing/2014/main" id="{06CE88DB-052B-4362-B5FB-226B122BB32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49155" name="슬라이드 번호 개체 틀 3">
            <a:extLst>
              <a:ext uri="{FF2B5EF4-FFF2-40B4-BE49-F238E27FC236}">
                <a16:creationId xmlns:a16="http://schemas.microsoft.com/office/drawing/2014/main" id="{2DB3DD9F-0DFE-4488-B7FF-1DC60B36ACA1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EBD5C8-C0F9-40E0-B22B-BD6DB964687A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49156" name="Rectangle 10">
            <a:extLst>
              <a:ext uri="{FF2B5EF4-FFF2-40B4-BE49-F238E27FC236}">
                <a16:creationId xmlns:a16="http://schemas.microsoft.com/office/drawing/2014/main" id="{0B2426B5-5D77-4690-AE9D-F7D4839F7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87B7D7-DAA1-4185-BB15-302B4141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5" y="2687638"/>
            <a:ext cx="4645025" cy="3333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BC576-E08D-471A-BB6B-D39427E62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98" r="38188" b="38800"/>
          <a:stretch/>
        </p:blipFill>
        <p:spPr>
          <a:xfrm>
            <a:off x="5637215" y="2662238"/>
            <a:ext cx="3032125" cy="335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160" name="그림 11">
            <a:extLst>
              <a:ext uri="{FF2B5EF4-FFF2-40B4-BE49-F238E27FC236}">
                <a16:creationId xmlns:a16="http://schemas.microsoft.com/office/drawing/2014/main" id="{CA8CF29E-5871-4086-BFE3-24C0FF20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7" y="3921127"/>
            <a:ext cx="11731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61" name="직선 화살표 연결선 4">
            <a:extLst>
              <a:ext uri="{FF2B5EF4-FFF2-40B4-BE49-F238E27FC236}">
                <a16:creationId xmlns:a16="http://schemas.microsoft.com/office/drawing/2014/main" id="{5B01DBAA-DB82-4D1A-B4D7-12F61FB2DF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8813" y="3087688"/>
            <a:ext cx="0" cy="747712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62" name="Freeform 5">
            <a:extLst>
              <a:ext uri="{FF2B5EF4-FFF2-40B4-BE49-F238E27FC236}">
                <a16:creationId xmlns:a16="http://schemas.microsoft.com/office/drawing/2014/main" id="{B95294F1-E769-44A4-B0B1-9E16BF911CDC}"/>
              </a:ext>
            </a:extLst>
          </p:cNvPr>
          <p:cNvSpPr>
            <a:spLocks/>
          </p:cNvSpPr>
          <p:nvPr/>
        </p:nvSpPr>
        <p:spPr bwMode="auto">
          <a:xfrm flipV="1">
            <a:off x="4344988" y="2662238"/>
            <a:ext cx="247650" cy="360362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A49D82-551A-49BD-9A48-1C6E4F6B954C}"/>
              </a:ext>
            </a:extLst>
          </p:cNvPr>
          <p:cNvSpPr/>
          <p:nvPr/>
        </p:nvSpPr>
        <p:spPr>
          <a:xfrm>
            <a:off x="6075363" y="4249740"/>
            <a:ext cx="2254250" cy="2952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5BA10E8-8125-4DAD-892C-ADC41C055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Add new expression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,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babo3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, </a:t>
            </a:r>
            <a:r>
              <a:rPr lang="en-US" altLang="ko-KR" sz="16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babo_CM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항목 추가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1205" name="텍스트 개체 틀 2">
            <a:extLst>
              <a:ext uri="{FF2B5EF4-FFF2-40B4-BE49-F238E27FC236}">
                <a16:creationId xmlns:a16="http://schemas.microsoft.com/office/drawing/2014/main" id="{59A7D8B9-FA82-4999-BCA3-6E9F1AABEDF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51203" name="슬라이드 번호 개체 틀 3">
            <a:extLst>
              <a:ext uri="{FF2B5EF4-FFF2-40B4-BE49-F238E27FC236}">
                <a16:creationId xmlns:a16="http://schemas.microsoft.com/office/drawing/2014/main" id="{441FA523-034D-45BA-A7A2-A8E98F2B0D9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58571D-3950-4462-9576-2B82A9AF3612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1204" name="Rectangle 10">
            <a:extLst>
              <a:ext uri="{FF2B5EF4-FFF2-40B4-BE49-F238E27FC236}">
                <a16:creationId xmlns:a16="http://schemas.microsoft.com/office/drawing/2014/main" id="{C3A7079B-128D-4A80-AE0D-69C42B46E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7E493-B4BB-44F6-82CC-571673B4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90" y="2349502"/>
            <a:ext cx="6473825" cy="325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D3F4786-0E2F-408F-A9F2-E3AD1CD1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Probe_0/C28xx_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Resume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괄호 안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Suspended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Running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바뀜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Expression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Value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값이 계속 변한다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CPU1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문이 잘 돌아가는지 동작 확인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3253" name="텍스트 개체 틀 2">
            <a:extLst>
              <a:ext uri="{FF2B5EF4-FFF2-40B4-BE49-F238E27FC236}">
                <a16:creationId xmlns:a16="http://schemas.microsoft.com/office/drawing/2014/main" id="{B274E3C4-32A2-4820-80E7-E80F1576F18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53251" name="슬라이드 번호 개체 틀 3">
            <a:extLst>
              <a:ext uri="{FF2B5EF4-FFF2-40B4-BE49-F238E27FC236}">
                <a16:creationId xmlns:a16="http://schemas.microsoft.com/office/drawing/2014/main" id="{81E1F219-3077-4106-A559-F70C05C937F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6EF689-CD14-4B6F-B5D9-A7B94AD629EA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3252" name="Rectangle 10">
            <a:extLst>
              <a:ext uri="{FF2B5EF4-FFF2-40B4-BE49-F238E27FC236}">
                <a16:creationId xmlns:a16="http://schemas.microsoft.com/office/drawing/2014/main" id="{B6BA20A3-EC6D-428D-9552-984D75B54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5399C2-1C41-40A5-BDD4-89718CB2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5" y="3654425"/>
            <a:ext cx="4529137" cy="2592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2E7B2D-2361-423E-95AE-B99E16E26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175" y="3946525"/>
            <a:ext cx="4578350" cy="200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3256" name="직선 화살표 연결선 4">
            <a:extLst>
              <a:ext uri="{FF2B5EF4-FFF2-40B4-BE49-F238E27FC236}">
                <a16:creationId xmlns:a16="http://schemas.microsoft.com/office/drawing/2014/main" id="{1E919181-1CDD-4B5B-BBC9-03839935F8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6715" y="2771775"/>
            <a:ext cx="574675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5A21A-9DEC-41E0-B614-F717A0C88E03}"/>
              </a:ext>
            </a:extLst>
          </p:cNvPr>
          <p:cNvSpPr/>
          <p:nvPr/>
        </p:nvSpPr>
        <p:spPr>
          <a:xfrm>
            <a:off x="6534150" y="4108450"/>
            <a:ext cx="1250950" cy="508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1CFE2D-BDD5-4A8F-AABA-BAEF24975A23}"/>
              </a:ext>
            </a:extLst>
          </p:cNvPr>
          <p:cNvSpPr/>
          <p:nvPr/>
        </p:nvSpPr>
        <p:spPr>
          <a:xfrm>
            <a:off x="655640" y="4394200"/>
            <a:ext cx="2886075" cy="249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08F9FFB-E145-4331-B0EF-D9C6AED21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Probe_0/C28xx_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Resume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괄호 안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Suspended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Running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바뀜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Expression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babo3 Value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값이 계속 변한다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CPU2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문이 잘 돌아가는지 동작 확인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5301" name="텍스트 개체 틀 2">
            <a:extLst>
              <a:ext uri="{FF2B5EF4-FFF2-40B4-BE49-F238E27FC236}">
                <a16:creationId xmlns:a16="http://schemas.microsoft.com/office/drawing/2014/main" id="{294D11C3-0491-495A-8B18-86E62951794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55299" name="슬라이드 번호 개체 틀 3">
            <a:extLst>
              <a:ext uri="{FF2B5EF4-FFF2-40B4-BE49-F238E27FC236}">
                <a16:creationId xmlns:a16="http://schemas.microsoft.com/office/drawing/2014/main" id="{9F2132C5-2FC7-4FB4-9896-94135F9A8DE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CEB80C-6569-447C-BA2A-FDC826560006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5300" name="Rectangle 10">
            <a:extLst>
              <a:ext uri="{FF2B5EF4-FFF2-40B4-BE49-F238E27FC236}">
                <a16:creationId xmlns:a16="http://schemas.microsoft.com/office/drawing/2014/main" id="{EA51E02D-F7D1-422D-A2B4-89575CFC1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2A7FF-B4E1-4781-8881-2F618F6F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" y="3398838"/>
            <a:ext cx="4392613" cy="2876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24E52A-F6CB-403E-9604-4E1076D79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838" y="3719515"/>
            <a:ext cx="4151312" cy="2257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5304" name="직선 화살표 연결선 4">
            <a:extLst>
              <a:ext uri="{FF2B5EF4-FFF2-40B4-BE49-F238E27FC236}">
                <a16:creationId xmlns:a16="http://schemas.microsoft.com/office/drawing/2014/main" id="{25361394-135A-4F7D-A802-239AB21478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53077" y="2754313"/>
            <a:ext cx="576263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F35CE9-0B4B-47F4-83CE-847F97FA14C0}"/>
              </a:ext>
            </a:extLst>
          </p:cNvPr>
          <p:cNvSpPr/>
          <p:nvPr/>
        </p:nvSpPr>
        <p:spPr>
          <a:xfrm>
            <a:off x="7235825" y="3914777"/>
            <a:ext cx="1252538" cy="701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B8E60C-8C96-40BA-820D-A7600BAF0F27}"/>
              </a:ext>
            </a:extLst>
          </p:cNvPr>
          <p:cNvSpPr/>
          <p:nvPr/>
        </p:nvSpPr>
        <p:spPr>
          <a:xfrm>
            <a:off x="400050" y="4260852"/>
            <a:ext cx="2743200" cy="3460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B16BEC-1723-46BC-809A-092048D83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Booting 	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Texas Instruments XDS 100v3 USB Debug Probe_0/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Cortex_M4_0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Resume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괄호 안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Suspended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Running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 바뀜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Expression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babo3 Value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값이 계속 변한다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CM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문이 잘 돌아가는지 동작 확인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7349" name="텍스트 개체 틀 2">
            <a:extLst>
              <a:ext uri="{FF2B5EF4-FFF2-40B4-BE49-F238E27FC236}">
                <a16:creationId xmlns:a16="http://schemas.microsoft.com/office/drawing/2014/main" id="{66CCE83D-7FDF-4B11-A009-9B4E95EAFD1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57347" name="슬라이드 번호 개체 틀 3">
            <a:extLst>
              <a:ext uri="{FF2B5EF4-FFF2-40B4-BE49-F238E27FC236}">
                <a16:creationId xmlns:a16="http://schemas.microsoft.com/office/drawing/2014/main" id="{75D3EC4D-E5D9-488B-8869-128D7B5D831B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1284E-AD49-4AC5-B5FE-68709C80E2CD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7348" name="Rectangle 10">
            <a:extLst>
              <a:ext uri="{FF2B5EF4-FFF2-40B4-BE49-F238E27FC236}">
                <a16:creationId xmlns:a16="http://schemas.microsoft.com/office/drawing/2014/main" id="{03FF0F2E-7516-41B7-8940-C49C4E8BA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64409-C962-4A39-BEAE-8D93977D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5" y="3429000"/>
            <a:ext cx="4313237" cy="273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45B863-969C-4283-B0F1-846ECA5A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3802063"/>
            <a:ext cx="4025900" cy="180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7352" name="직선 화살표 연결선 4">
            <a:extLst>
              <a:ext uri="{FF2B5EF4-FFF2-40B4-BE49-F238E27FC236}">
                <a16:creationId xmlns:a16="http://schemas.microsoft.com/office/drawing/2014/main" id="{6E045DA2-840B-4C2A-8C4E-6B88F5914F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0063" y="2781300"/>
            <a:ext cx="576262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51F90E-D34B-43D6-9517-7BD74E2CB7EE}"/>
              </a:ext>
            </a:extLst>
          </p:cNvPr>
          <p:cNvSpPr/>
          <p:nvPr/>
        </p:nvSpPr>
        <p:spPr>
          <a:xfrm>
            <a:off x="7235825" y="4005263"/>
            <a:ext cx="1252538" cy="8953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6DB443-B762-4493-B969-8ECA33EAC4C3}"/>
              </a:ext>
            </a:extLst>
          </p:cNvPr>
          <p:cNvSpPr/>
          <p:nvPr/>
        </p:nvSpPr>
        <p:spPr>
          <a:xfrm>
            <a:off x="655640" y="4562475"/>
            <a:ext cx="3330575" cy="3381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5B63CD3-22B4-478D-AB07-5E7B17D5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CC-interrupt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동작 확인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Board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점등하면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interrupt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확인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9157" name="텍스트 개체 틀 2">
            <a:extLst>
              <a:ext uri="{FF2B5EF4-FFF2-40B4-BE49-F238E27FC236}">
                <a16:creationId xmlns:a16="http://schemas.microsoft.com/office/drawing/2014/main" id="{30121D28-7539-43D9-8C0B-C8050203936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JTAG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9875" name="슬라이드 번호 개체 틀 3">
            <a:extLst>
              <a:ext uri="{FF2B5EF4-FFF2-40B4-BE49-F238E27FC236}">
                <a16:creationId xmlns:a16="http://schemas.microsoft.com/office/drawing/2014/main" id="{797FAA26-C7B1-4E82-AC81-07265CCE95B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6B2547-1EFD-4383-929F-BA166AA3F34E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9876" name="Rectangle 10">
            <a:extLst>
              <a:ext uri="{FF2B5EF4-FFF2-40B4-BE49-F238E27FC236}">
                <a16:creationId xmlns:a16="http://schemas.microsoft.com/office/drawing/2014/main" id="{A9D31C7B-9F75-4E2C-A846-29142E14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C701C8-7CE7-438D-B885-1D1255D5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2398715"/>
            <a:ext cx="6413500" cy="3494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9879" name="Freeform 5">
            <a:extLst>
              <a:ext uri="{FF2B5EF4-FFF2-40B4-BE49-F238E27FC236}">
                <a16:creationId xmlns:a16="http://schemas.microsoft.com/office/drawing/2014/main" id="{10C4DE38-4A27-47BB-B8CA-5AC1319DAA1C}"/>
              </a:ext>
            </a:extLst>
          </p:cNvPr>
          <p:cNvSpPr>
            <a:spLocks/>
          </p:cNvSpPr>
          <p:nvPr/>
        </p:nvSpPr>
        <p:spPr bwMode="auto">
          <a:xfrm>
            <a:off x="4284665" y="3933827"/>
            <a:ext cx="1366837" cy="1008063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880" name="TextBox 23">
            <a:extLst>
              <a:ext uri="{FF2B5EF4-FFF2-40B4-BE49-F238E27FC236}">
                <a16:creationId xmlns:a16="http://schemas.microsoft.com/office/drawing/2014/main" id="{A43CC284-2150-4461-8FE2-52327B39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705227"/>
            <a:ext cx="1855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LED &gt;</a:t>
            </a:r>
          </a:p>
        </p:txBody>
      </p:sp>
    </p:spTree>
    <p:extLst>
      <p:ext uri="{BB962C8B-B14F-4D97-AF65-F5344CB8AC3E}">
        <p14:creationId xmlns:p14="http://schemas.microsoft.com/office/powerpoint/2010/main" val="18731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439E853-BB4A-4E21-B865-EBC3FBA3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949327"/>
            <a:ext cx="8424862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  <a:hlinkClick r:id="rId3"/>
              </a:rPr>
              <a:t>https://software-dl.ti.com/ccs/esd/documents/ccs_downloads.html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Code</a:t>
            </a:r>
            <a:r>
              <a:rPr lang="zh-CN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Composer</a:t>
            </a:r>
            <a:r>
              <a:rPr lang="zh-CN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Studio Version 11 Downloads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All Platforms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선택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single file installer for CCS IDE ver11.1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7173" name="텍스트 개체 틀 2">
            <a:extLst>
              <a:ext uri="{FF2B5EF4-FFF2-40B4-BE49-F238E27FC236}">
                <a16:creationId xmlns:a16="http://schemas.microsoft.com/office/drawing/2014/main" id="{AECBAE14-B600-43E5-ACE9-A6BF82BB388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9DE8C558-67E7-4308-B049-DEF8C46D943F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7B0402-D834-4285-92AD-EA0674D8C2A1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172" name="Rectangle 10">
            <a:extLst>
              <a:ext uri="{FF2B5EF4-FFF2-40B4-BE49-F238E27FC236}">
                <a16:creationId xmlns:a16="http://schemas.microsoft.com/office/drawing/2014/main" id="{89CD8CCA-B2A8-48EE-AAAF-F95F90112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334D86-6FD2-4D47-B15F-A7FD9015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636838"/>
            <a:ext cx="4032250" cy="339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0BE48E-92F9-47D0-A8AC-55F334683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0" y="2636840"/>
            <a:ext cx="4217988" cy="3411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76" name="TextBox 8">
            <a:extLst>
              <a:ext uri="{FF2B5EF4-FFF2-40B4-BE49-F238E27FC236}">
                <a16:creationId xmlns:a16="http://schemas.microsoft.com/office/drawing/2014/main" id="{E9A7986F-D803-4B2C-ACF0-66D845D5D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90" y="2565400"/>
            <a:ext cx="388937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7177" name="TextBox 8">
            <a:extLst>
              <a:ext uri="{FF2B5EF4-FFF2-40B4-BE49-F238E27FC236}">
                <a16:creationId xmlns:a16="http://schemas.microsoft.com/office/drawing/2014/main" id="{6CF80A90-8B95-44FA-85C4-A06D082C5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1690" y="2565400"/>
            <a:ext cx="388937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7178" name="Freeform 5">
            <a:extLst>
              <a:ext uri="{FF2B5EF4-FFF2-40B4-BE49-F238E27FC236}">
                <a16:creationId xmlns:a16="http://schemas.microsoft.com/office/drawing/2014/main" id="{530128E0-79AD-41B6-AD63-9AE61EB86E66}"/>
              </a:ext>
            </a:extLst>
          </p:cNvPr>
          <p:cNvSpPr>
            <a:spLocks/>
          </p:cNvSpPr>
          <p:nvPr/>
        </p:nvSpPr>
        <p:spPr bwMode="auto">
          <a:xfrm>
            <a:off x="1187452" y="3806825"/>
            <a:ext cx="417513" cy="127000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9" name="Freeform 5">
            <a:extLst>
              <a:ext uri="{FF2B5EF4-FFF2-40B4-BE49-F238E27FC236}">
                <a16:creationId xmlns:a16="http://schemas.microsoft.com/office/drawing/2014/main" id="{F8601C12-7586-483A-AEE2-E27E1FC30383}"/>
              </a:ext>
            </a:extLst>
          </p:cNvPr>
          <p:cNvSpPr>
            <a:spLocks/>
          </p:cNvSpPr>
          <p:nvPr/>
        </p:nvSpPr>
        <p:spPr bwMode="auto">
          <a:xfrm>
            <a:off x="4564065" y="4278315"/>
            <a:ext cx="1552575" cy="1555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7180" name="직선 화살표 연결선 4">
            <a:extLst>
              <a:ext uri="{FF2B5EF4-FFF2-40B4-BE49-F238E27FC236}">
                <a16:creationId xmlns:a16="http://schemas.microsoft.com/office/drawing/2014/main" id="{DA4BEDCF-E9B7-4793-9547-695504FF18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14463" y="3983040"/>
            <a:ext cx="0" cy="295275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1" name="TextBox 20">
            <a:extLst>
              <a:ext uri="{FF2B5EF4-FFF2-40B4-BE49-F238E27FC236}">
                <a16:creationId xmlns:a16="http://schemas.microsoft.com/office/drawing/2014/main" id="{9CFECFA0-D2D7-4E9D-8721-FCE30B6C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75" y="4214815"/>
            <a:ext cx="4572000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All Platforms</a:t>
            </a:r>
          </a:p>
        </p:txBody>
      </p:sp>
      <p:sp>
        <p:nvSpPr>
          <p:cNvPr id="7182" name="TextBox 20">
            <a:extLst>
              <a:ext uri="{FF2B5EF4-FFF2-40B4-BE49-F238E27FC236}">
                <a16:creationId xmlns:a16="http://schemas.microsoft.com/office/drawing/2014/main" id="{69C03605-317F-43E3-9108-A1A4A41FF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5" y="4767263"/>
            <a:ext cx="45720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Windows single file installer for CCS IDE</a:t>
            </a:r>
          </a:p>
        </p:txBody>
      </p:sp>
      <p:cxnSp>
        <p:nvCxnSpPr>
          <p:cNvPr id="7183" name="직선 화살표 연결선 4">
            <a:extLst>
              <a:ext uri="{FF2B5EF4-FFF2-40B4-BE49-F238E27FC236}">
                <a16:creationId xmlns:a16="http://schemas.microsoft.com/office/drawing/2014/main" id="{9DDC1185-4A6B-4E81-B203-054DDCC140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65750" y="4535490"/>
            <a:ext cx="0" cy="295275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4A660C-440B-4199-AD17-CA3355A68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zh-CN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연결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Multi core CPU TMS320F2838xD (CPU1 , CPU2 , CM)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 통신하기 위해서는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pod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필요하며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3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프로그램을 실행하여 각각 연결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첫번째로 실행한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 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CPU1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 실행한 프로그램을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</a:rPr>
              <a:t>CPU2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세번째로 실행한 프로그램을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연결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CPU1,CPU2,CM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프로젝트 간 원활한 상호 작용을 위해 동일한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PC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사용 권장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59397" name="텍스트 개체 틀 2">
            <a:extLst>
              <a:ext uri="{FF2B5EF4-FFF2-40B4-BE49-F238E27FC236}">
                <a16:creationId xmlns:a16="http://schemas.microsoft.com/office/drawing/2014/main" id="{51E07744-6BD9-4AC3-BEB4-3CAA55BFB11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zh-CN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zh-CN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59395" name="슬라이드 번호 개체 틀 3">
            <a:extLst>
              <a:ext uri="{FF2B5EF4-FFF2-40B4-BE49-F238E27FC236}">
                <a16:creationId xmlns:a16="http://schemas.microsoft.com/office/drawing/2014/main" id="{55185F91-4DA4-47A2-A9A3-F9A32E99C5D5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F6B96A-E950-45D8-A7B7-94B6222924D9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59396" name="Rectangle 10">
            <a:extLst>
              <a:ext uri="{FF2B5EF4-FFF2-40B4-BE49-F238E27FC236}">
                <a16:creationId xmlns:a16="http://schemas.microsoft.com/office/drawing/2014/main" id="{934A294F-2974-49D9-B71A-A4FF2DF1C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D3A45-4CA6-4ABA-9CC6-8DF1675E2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" y="3400427"/>
            <a:ext cx="8424863" cy="2765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D337C28-8857-444E-B7E6-FD484B190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zh-CN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연결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Schematic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CPU1 , CPU2 , CM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확인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BOARD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Easy DSP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연결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→ J4  ,  CPU2 → J5 , CM → J7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1445" name="텍스트 개체 틀 2">
            <a:extLst>
              <a:ext uri="{FF2B5EF4-FFF2-40B4-BE49-F238E27FC236}">
                <a16:creationId xmlns:a16="http://schemas.microsoft.com/office/drawing/2014/main" id="{465AC8D8-F9EC-4EBC-9991-F9C6320E08B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zh-CN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zh-CN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1443" name="슬라이드 번호 개체 틀 3">
            <a:extLst>
              <a:ext uri="{FF2B5EF4-FFF2-40B4-BE49-F238E27FC236}">
                <a16:creationId xmlns:a16="http://schemas.microsoft.com/office/drawing/2014/main" id="{9F4CF95F-EAA1-41D0-96E7-20D37768DF2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AD9BB2-CF86-429B-910C-2016C68B09F9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61444" name="Rectangle 10">
            <a:extLst>
              <a:ext uri="{FF2B5EF4-FFF2-40B4-BE49-F238E27FC236}">
                <a16:creationId xmlns:a16="http://schemas.microsoft.com/office/drawing/2014/main" id="{334C6EB6-17F0-4FD2-991C-0E289F9C5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9A0EE-5983-4B82-B725-225BA8F0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278065"/>
            <a:ext cx="4908550" cy="3559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447" name="TextBox 9">
            <a:extLst>
              <a:ext uri="{FF2B5EF4-FFF2-40B4-BE49-F238E27FC236}">
                <a16:creationId xmlns:a16="http://schemas.microsoft.com/office/drawing/2014/main" id="{CB27B2FE-B593-4CCF-80AF-DA4C2833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190" y="5854702"/>
            <a:ext cx="306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&lt;SCHEMATIC&gt;</a:t>
            </a:r>
          </a:p>
        </p:txBody>
      </p:sp>
      <p:sp>
        <p:nvSpPr>
          <p:cNvPr id="61448" name="TextBox 13">
            <a:extLst>
              <a:ext uri="{FF2B5EF4-FFF2-40B4-BE49-F238E27FC236}">
                <a16:creationId xmlns:a16="http://schemas.microsoft.com/office/drawing/2014/main" id="{E5E3073B-D648-48AE-B101-410FB9D9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5" y="5389565"/>
            <a:ext cx="306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실제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BOARD&gt;</a:t>
            </a:r>
          </a:p>
        </p:txBody>
      </p:sp>
      <p:cxnSp>
        <p:nvCxnSpPr>
          <p:cNvPr id="61449" name="직선 화살표 연결선 4">
            <a:extLst>
              <a:ext uri="{FF2B5EF4-FFF2-40B4-BE49-F238E27FC236}">
                <a16:creationId xmlns:a16="http://schemas.microsoft.com/office/drawing/2014/main" id="{E0A8972E-FE45-41C1-AAFD-398316C59CB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19763" y="3314702"/>
            <a:ext cx="558800" cy="366713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D616BB-D039-4A7B-B9F9-FE6F2AA74B1B}"/>
              </a:ext>
            </a:extLst>
          </p:cNvPr>
          <p:cNvSpPr/>
          <p:nvPr/>
        </p:nvSpPr>
        <p:spPr>
          <a:xfrm flipV="1">
            <a:off x="2292350" y="3727450"/>
            <a:ext cx="1042988" cy="444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EA9F1B-EEC6-4EF8-9641-2BA5ABDB9BBA}"/>
              </a:ext>
            </a:extLst>
          </p:cNvPr>
          <p:cNvSpPr/>
          <p:nvPr/>
        </p:nvSpPr>
        <p:spPr>
          <a:xfrm flipV="1">
            <a:off x="2360615" y="2762252"/>
            <a:ext cx="960437" cy="442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452" name="TextBox 30">
            <a:extLst>
              <a:ext uri="{FF2B5EF4-FFF2-40B4-BE49-F238E27FC236}">
                <a16:creationId xmlns:a16="http://schemas.microsoft.com/office/drawing/2014/main" id="{1415C9BE-19D0-4764-A602-06042F92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2852740"/>
            <a:ext cx="9715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J4</a:t>
            </a:r>
          </a:p>
        </p:txBody>
      </p:sp>
      <p:sp>
        <p:nvSpPr>
          <p:cNvPr id="61453" name="Freeform 5">
            <a:extLst>
              <a:ext uri="{FF2B5EF4-FFF2-40B4-BE49-F238E27FC236}">
                <a16:creationId xmlns:a16="http://schemas.microsoft.com/office/drawing/2014/main" id="{66AF3DA7-918C-48CA-A74D-FBDC74B8DDF3}"/>
              </a:ext>
            </a:extLst>
          </p:cNvPr>
          <p:cNvSpPr>
            <a:spLocks/>
          </p:cNvSpPr>
          <p:nvPr/>
        </p:nvSpPr>
        <p:spPr bwMode="auto">
          <a:xfrm>
            <a:off x="6516690" y="3700465"/>
            <a:ext cx="503237" cy="357187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chemeClr val="bg1"/>
          </a:solidFill>
          <a:ln w="0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65E19EE-B42F-4C51-BC72-4E3ACC5BF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3824288"/>
            <a:ext cx="5608638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455" name="Freeform 5">
            <a:extLst>
              <a:ext uri="{FF2B5EF4-FFF2-40B4-BE49-F238E27FC236}">
                <a16:creationId xmlns:a16="http://schemas.microsoft.com/office/drawing/2014/main" id="{27BF7406-A27D-4358-B0F2-A38BB3B2E1F7}"/>
              </a:ext>
            </a:extLst>
          </p:cNvPr>
          <p:cNvSpPr>
            <a:spLocks/>
          </p:cNvSpPr>
          <p:nvPr/>
        </p:nvSpPr>
        <p:spPr bwMode="auto">
          <a:xfrm>
            <a:off x="3578225" y="3808415"/>
            <a:ext cx="503238" cy="2444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chemeClr val="bg1"/>
          </a:solidFill>
          <a:ln w="0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61456" name="직선 화살표 연결선 4">
            <a:extLst>
              <a:ext uri="{FF2B5EF4-FFF2-40B4-BE49-F238E27FC236}">
                <a16:creationId xmlns:a16="http://schemas.microsoft.com/office/drawing/2014/main" id="{262D5FD8-5352-4593-A69D-116BC146C44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029077" y="2827338"/>
            <a:ext cx="1541463" cy="88265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7" name="TextBox 28">
            <a:extLst>
              <a:ext uri="{FF2B5EF4-FFF2-40B4-BE49-F238E27FC236}">
                <a16:creationId xmlns:a16="http://schemas.microsoft.com/office/drawing/2014/main" id="{00C28FA7-14C5-4E9D-AEB4-C64EA4BF3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2430465"/>
            <a:ext cx="9715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J5</a:t>
            </a:r>
          </a:p>
        </p:txBody>
      </p:sp>
      <p:sp>
        <p:nvSpPr>
          <p:cNvPr id="61458" name="Freeform 5">
            <a:extLst>
              <a:ext uri="{FF2B5EF4-FFF2-40B4-BE49-F238E27FC236}">
                <a16:creationId xmlns:a16="http://schemas.microsoft.com/office/drawing/2014/main" id="{52D2BF5C-00C5-45BF-8185-F2DA89638F85}"/>
              </a:ext>
            </a:extLst>
          </p:cNvPr>
          <p:cNvSpPr>
            <a:spLocks/>
          </p:cNvSpPr>
          <p:nvPr/>
        </p:nvSpPr>
        <p:spPr bwMode="auto">
          <a:xfrm>
            <a:off x="7248525" y="3798890"/>
            <a:ext cx="503238" cy="2444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chemeClr val="bg1"/>
          </a:solidFill>
          <a:ln w="0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1459" name="Freeform 5">
            <a:extLst>
              <a:ext uri="{FF2B5EF4-FFF2-40B4-BE49-F238E27FC236}">
                <a16:creationId xmlns:a16="http://schemas.microsoft.com/office/drawing/2014/main" id="{1F8AABB8-D79E-40EE-BD7E-E5A4EE8684AC}"/>
              </a:ext>
            </a:extLst>
          </p:cNvPr>
          <p:cNvSpPr>
            <a:spLocks/>
          </p:cNvSpPr>
          <p:nvPr/>
        </p:nvSpPr>
        <p:spPr bwMode="auto">
          <a:xfrm>
            <a:off x="5384800" y="3808415"/>
            <a:ext cx="503238" cy="24447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chemeClr val="bg1"/>
          </a:solidFill>
          <a:ln w="0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61460" name="직선 화살표 연결선 4">
            <a:extLst>
              <a:ext uri="{FF2B5EF4-FFF2-40B4-BE49-F238E27FC236}">
                <a16:creationId xmlns:a16="http://schemas.microsoft.com/office/drawing/2014/main" id="{2BC4117A-0C05-489D-9D7E-F75E41CE7A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04113" y="3306763"/>
            <a:ext cx="557212" cy="366712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1" name="TextBox 30">
            <a:extLst>
              <a:ext uri="{FF2B5EF4-FFF2-40B4-BE49-F238E27FC236}">
                <a16:creationId xmlns:a16="http://schemas.microsoft.com/office/drawing/2014/main" id="{4AA2482C-A343-498C-B5F6-B6E80B848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2887665"/>
            <a:ext cx="9715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J7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8843BA-B053-45FB-B9B4-EFBC9ECC15D3}"/>
              </a:ext>
            </a:extLst>
          </p:cNvPr>
          <p:cNvSpPr/>
          <p:nvPr/>
        </p:nvSpPr>
        <p:spPr>
          <a:xfrm flipV="1">
            <a:off x="2208215" y="4706938"/>
            <a:ext cx="1042987" cy="444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>
            <a:extLst>
              <a:ext uri="{FF2B5EF4-FFF2-40B4-BE49-F238E27FC236}">
                <a16:creationId xmlns:a16="http://schemas.microsoft.com/office/drawing/2014/main" id="{FB5181F4-DB4F-4659-810F-1DF1443E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Freeform 2">
            <a:extLst>
              <a:ext uri="{FF2B5EF4-FFF2-40B4-BE49-F238E27FC236}">
                <a16:creationId xmlns:a16="http://schemas.microsoft.com/office/drawing/2014/main" id="{F8663252-2708-4E12-BB7C-535F3C5A78C1}"/>
              </a:ext>
            </a:extLst>
          </p:cNvPr>
          <p:cNvSpPr>
            <a:spLocks/>
          </p:cNvSpPr>
          <p:nvPr/>
        </p:nvSpPr>
        <p:spPr bwMode="auto">
          <a:xfrm>
            <a:off x="7359652" y="131765"/>
            <a:ext cx="957263" cy="287337"/>
          </a:xfrm>
          <a:custGeom>
            <a:avLst/>
            <a:gdLst>
              <a:gd name="T0" fmla="*/ 0 w 603"/>
              <a:gd name="T1" fmla="*/ 2147483646 h 181"/>
              <a:gd name="T2" fmla="*/ 2147483646 w 603"/>
              <a:gd name="T3" fmla="*/ 0 h 181"/>
              <a:gd name="T4" fmla="*/ 2147483646 w 603"/>
              <a:gd name="T5" fmla="*/ 0 h 181"/>
              <a:gd name="T6" fmla="*/ 2147483646 w 603"/>
              <a:gd name="T7" fmla="*/ 2147483646 h 181"/>
              <a:gd name="T8" fmla="*/ 0 w 603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3" h="181">
                <a:moveTo>
                  <a:pt x="0" y="181"/>
                </a:moveTo>
                <a:lnTo>
                  <a:pt x="193" y="0"/>
                </a:lnTo>
                <a:lnTo>
                  <a:pt x="603" y="0"/>
                </a:lnTo>
                <a:lnTo>
                  <a:pt x="410" y="181"/>
                </a:lnTo>
                <a:lnTo>
                  <a:pt x="0" y="181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492" name="Text Box 13">
            <a:extLst>
              <a:ext uri="{FF2B5EF4-FFF2-40B4-BE49-F238E27FC236}">
                <a16:creationId xmlns:a16="http://schemas.microsoft.com/office/drawing/2014/main" id="{1B7BA366-3D90-4F52-8B9C-1022501AF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5" y="158752"/>
            <a:ext cx="36988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550"/>
              </a:lnSpc>
              <a:spcBef>
                <a:spcPct val="0"/>
              </a:spcBef>
              <a:buNone/>
            </a:pPr>
            <a:r>
              <a:rPr lang="en-US" altLang="zh-CN" sz="1200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16</a:t>
            </a:r>
          </a:p>
        </p:txBody>
      </p:sp>
      <p:sp>
        <p:nvSpPr>
          <p:cNvPr id="63493" name="Text Box 14">
            <a:extLst>
              <a:ext uri="{FF2B5EF4-FFF2-40B4-BE49-F238E27FC236}">
                <a16:creationId xmlns:a16="http://schemas.microsoft.com/office/drawing/2014/main" id="{814D62FE-26F7-4248-9B0F-C5AB411A7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517525"/>
            <a:ext cx="301466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25"/>
              </a:lnSpc>
              <a:spcBef>
                <a:spcPct val="0"/>
              </a:spcBef>
              <a:buNone/>
            </a:pPr>
            <a:r>
              <a:rPr lang="en-US" altLang="ko-KR" sz="2200" b="1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 </a:t>
            </a:r>
            <a:r>
              <a:rPr lang="ko-KR" altLang="en-US" sz="2200" b="1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 </a:t>
            </a:r>
            <a:endParaRPr lang="zh-CN" altLang="en-US" sz="2200" b="1">
              <a:solidFill>
                <a:srgbClr val="004C8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3494" name="Text Box 15">
            <a:extLst>
              <a:ext uri="{FF2B5EF4-FFF2-40B4-BE49-F238E27FC236}">
                <a16:creationId xmlns:a16="http://schemas.microsoft.com/office/drawing/2014/main" id="{76B47421-E81D-4AA1-A113-F81E24BA4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989015"/>
            <a:ext cx="265113" cy="24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63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■</a:t>
            </a:r>
          </a:p>
        </p:txBody>
      </p:sp>
      <p:sp>
        <p:nvSpPr>
          <p:cNvPr id="63495" name="Text Box 17">
            <a:extLst>
              <a:ext uri="{FF2B5EF4-FFF2-40B4-BE49-F238E27FC236}">
                <a16:creationId xmlns:a16="http://schemas.microsoft.com/office/drawing/2014/main" id="{A5B77579-86C8-4F32-8FB7-0F848A941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90" y="1423990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63496" name="Text Box 18">
            <a:extLst>
              <a:ext uri="{FF2B5EF4-FFF2-40B4-BE49-F238E27FC236}">
                <a16:creationId xmlns:a16="http://schemas.microsoft.com/office/drawing/2014/main" id="{E643F27A-695E-4185-993C-65142E383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387477"/>
            <a:ext cx="75961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3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개의 </a:t>
            </a:r>
            <a:r>
              <a:rPr lang="en-US" altLang="zh-CN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가 실행되면 첫번째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에서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CPU_1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을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Setting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3497" name="Text Box 21">
            <a:extLst>
              <a:ext uri="{FF2B5EF4-FFF2-40B4-BE49-F238E27FC236}">
                <a16:creationId xmlns:a16="http://schemas.microsoft.com/office/drawing/2014/main" id="{F96ED787-9381-48A5-98F7-3A7F33E9A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969965"/>
            <a:ext cx="377666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575"/>
              </a:lnSpc>
              <a:spcBef>
                <a:spcPct val="0"/>
              </a:spcBef>
              <a:buNone/>
            </a:pPr>
            <a:r>
              <a:rPr lang="en-US" altLang="ko-KR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Setting</a:t>
            </a:r>
            <a:r>
              <a:rPr lang="ko-KR" altLang="en-US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3498" name="Text Box 17">
            <a:extLst>
              <a:ext uri="{FF2B5EF4-FFF2-40B4-BE49-F238E27FC236}">
                <a16:creationId xmlns:a16="http://schemas.microsoft.com/office/drawing/2014/main" id="{B772EC79-65AC-4F0A-A6ED-8B55CF268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16494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63499" name="Text Box 18">
            <a:extLst>
              <a:ext uri="{FF2B5EF4-FFF2-40B4-BE49-F238E27FC236}">
                <a16:creationId xmlns:a16="http://schemas.microsoft.com/office/drawing/2014/main" id="{4AF814C8-DB5C-4E8A-AD4D-84213F923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646240"/>
            <a:ext cx="806608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상단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Open project file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클릭 후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project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폴더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CPU1_BASE_CODE </a:t>
            </a: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CPU1_BASE_CODE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에서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28388D_CPU1.ezd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선택 후 열기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3500" name="Text Box 17">
            <a:extLst>
              <a:ext uri="{FF2B5EF4-FFF2-40B4-BE49-F238E27FC236}">
                <a16:creationId xmlns:a16="http://schemas.microsoft.com/office/drawing/2014/main" id="{0DA84B84-CCB1-481E-8DE0-12E1216A2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90" y="19161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64EA28-E2DB-4B3D-8008-79523807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2" y="2309813"/>
            <a:ext cx="7235825" cy="3871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3502" name="Freeform 5">
            <a:extLst>
              <a:ext uri="{FF2B5EF4-FFF2-40B4-BE49-F238E27FC236}">
                <a16:creationId xmlns:a16="http://schemas.microsoft.com/office/drawing/2014/main" id="{7F14824A-7382-4AA8-BE6F-83040BC46F27}"/>
              </a:ext>
            </a:extLst>
          </p:cNvPr>
          <p:cNvSpPr>
            <a:spLocks/>
          </p:cNvSpPr>
          <p:nvPr/>
        </p:nvSpPr>
        <p:spPr bwMode="auto">
          <a:xfrm flipH="1" flipV="1">
            <a:off x="1058865" y="2463802"/>
            <a:ext cx="225425" cy="22542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63503" name="그림 4">
            <a:extLst>
              <a:ext uri="{FF2B5EF4-FFF2-40B4-BE49-F238E27FC236}">
                <a16:creationId xmlns:a16="http://schemas.microsoft.com/office/drawing/2014/main" id="{C3DE46E7-35FC-4D53-85AD-30F131D9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7" y="3240088"/>
            <a:ext cx="887413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504" name="직선 화살표 연결선 4">
            <a:extLst>
              <a:ext uri="{FF2B5EF4-FFF2-40B4-BE49-F238E27FC236}">
                <a16:creationId xmlns:a16="http://schemas.microsoft.com/office/drawing/2014/main" id="{04A391B1-1147-4225-8636-145FFD0FA6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0625" y="2841627"/>
            <a:ext cx="190500" cy="288925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>
            <a:extLst>
              <a:ext uri="{FF2B5EF4-FFF2-40B4-BE49-F238E27FC236}">
                <a16:creationId xmlns:a16="http://schemas.microsoft.com/office/drawing/2014/main" id="{FD124111-9C90-4AFE-9358-6E465D44C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Freeform 2">
            <a:extLst>
              <a:ext uri="{FF2B5EF4-FFF2-40B4-BE49-F238E27FC236}">
                <a16:creationId xmlns:a16="http://schemas.microsoft.com/office/drawing/2014/main" id="{6CB8B488-40D5-486C-A5E0-4BB9820B078E}"/>
              </a:ext>
            </a:extLst>
          </p:cNvPr>
          <p:cNvSpPr>
            <a:spLocks/>
          </p:cNvSpPr>
          <p:nvPr/>
        </p:nvSpPr>
        <p:spPr bwMode="auto">
          <a:xfrm>
            <a:off x="7359652" y="131765"/>
            <a:ext cx="957263" cy="287337"/>
          </a:xfrm>
          <a:custGeom>
            <a:avLst/>
            <a:gdLst>
              <a:gd name="T0" fmla="*/ 0 w 603"/>
              <a:gd name="T1" fmla="*/ 2147483646 h 181"/>
              <a:gd name="T2" fmla="*/ 2147483646 w 603"/>
              <a:gd name="T3" fmla="*/ 0 h 181"/>
              <a:gd name="T4" fmla="*/ 2147483646 w 603"/>
              <a:gd name="T5" fmla="*/ 0 h 181"/>
              <a:gd name="T6" fmla="*/ 2147483646 w 603"/>
              <a:gd name="T7" fmla="*/ 2147483646 h 181"/>
              <a:gd name="T8" fmla="*/ 0 w 603"/>
              <a:gd name="T9" fmla="*/ 2147483646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3" h="181">
                <a:moveTo>
                  <a:pt x="0" y="181"/>
                </a:moveTo>
                <a:lnTo>
                  <a:pt x="193" y="0"/>
                </a:lnTo>
                <a:lnTo>
                  <a:pt x="603" y="0"/>
                </a:lnTo>
                <a:lnTo>
                  <a:pt x="410" y="181"/>
                </a:lnTo>
                <a:lnTo>
                  <a:pt x="0" y="181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516" name="Text Box 13">
            <a:extLst>
              <a:ext uri="{FF2B5EF4-FFF2-40B4-BE49-F238E27FC236}">
                <a16:creationId xmlns:a16="http://schemas.microsoft.com/office/drawing/2014/main" id="{7203338C-4CD5-4823-93B0-D12C0B8A3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415" y="158752"/>
            <a:ext cx="36988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550"/>
              </a:lnSpc>
              <a:spcBef>
                <a:spcPct val="0"/>
              </a:spcBef>
              <a:buNone/>
            </a:pPr>
            <a:r>
              <a:rPr lang="en-US" altLang="zh-CN" sz="1200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17</a:t>
            </a:r>
          </a:p>
        </p:txBody>
      </p:sp>
      <p:sp>
        <p:nvSpPr>
          <p:cNvPr id="64517" name="Text Box 14">
            <a:extLst>
              <a:ext uri="{FF2B5EF4-FFF2-40B4-BE49-F238E27FC236}">
                <a16:creationId xmlns:a16="http://schemas.microsoft.com/office/drawing/2014/main" id="{9E948572-F72B-49E7-9338-932EE8473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517525"/>
            <a:ext cx="301466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25"/>
              </a:lnSpc>
              <a:spcBef>
                <a:spcPct val="0"/>
              </a:spcBef>
              <a:buNone/>
            </a:pPr>
            <a:r>
              <a:rPr lang="en-US" altLang="ko-KR" sz="2200" b="1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 </a:t>
            </a:r>
            <a:r>
              <a:rPr lang="ko-KR" altLang="en-US" sz="2200" b="1">
                <a:solidFill>
                  <a:srgbClr val="004C8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 </a:t>
            </a:r>
            <a:endParaRPr lang="zh-CN" altLang="en-US" sz="2200" b="1">
              <a:solidFill>
                <a:srgbClr val="004C8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4518" name="Text Box 15">
            <a:extLst>
              <a:ext uri="{FF2B5EF4-FFF2-40B4-BE49-F238E27FC236}">
                <a16:creationId xmlns:a16="http://schemas.microsoft.com/office/drawing/2014/main" id="{1A8F51C7-1BCC-45D9-9A3D-6B68C825C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7" y="989015"/>
            <a:ext cx="265113" cy="246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63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■</a:t>
            </a:r>
          </a:p>
        </p:txBody>
      </p:sp>
      <p:sp>
        <p:nvSpPr>
          <p:cNvPr id="64519" name="Text Box 17">
            <a:extLst>
              <a:ext uri="{FF2B5EF4-FFF2-40B4-BE49-F238E27FC236}">
                <a16:creationId xmlns:a16="http://schemas.microsoft.com/office/drawing/2014/main" id="{46FBA538-4807-4B6F-9E5B-CB4E5B841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90" y="1423990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64520" name="Text Box 18">
            <a:extLst>
              <a:ext uri="{FF2B5EF4-FFF2-40B4-BE49-F238E27FC236}">
                <a16:creationId xmlns:a16="http://schemas.microsoft.com/office/drawing/2014/main" id="{4A92B997-57A3-4932-8112-6AA2FF4FE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387477"/>
            <a:ext cx="7596187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경로가 바뀌었다는 창이 뜨면 확인 클릭 후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의 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outfile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을 다시 지정 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4521" name="Text Box 21">
            <a:extLst>
              <a:ext uri="{FF2B5EF4-FFF2-40B4-BE49-F238E27FC236}">
                <a16:creationId xmlns:a16="http://schemas.microsoft.com/office/drawing/2014/main" id="{334E0495-4FFF-418A-814B-39F039C63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969965"/>
            <a:ext cx="377666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575"/>
              </a:lnSpc>
              <a:spcBef>
                <a:spcPct val="0"/>
              </a:spcBef>
              <a:buNone/>
            </a:pPr>
            <a:r>
              <a:rPr lang="en-US" altLang="ko-KR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 Setting</a:t>
            </a:r>
            <a:r>
              <a:rPr lang="ko-KR" altLang="en-US" sz="20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0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4522" name="Text Box 17">
            <a:extLst>
              <a:ext uri="{FF2B5EF4-FFF2-40B4-BE49-F238E27FC236}">
                <a16:creationId xmlns:a16="http://schemas.microsoft.com/office/drawing/2014/main" id="{A4BC9BDF-BFF6-4F20-8AD0-45CD0CCAD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7" y="16494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sp>
        <p:nvSpPr>
          <p:cNvPr id="64523" name="Text Box 18">
            <a:extLst>
              <a:ext uri="{FF2B5EF4-FFF2-40B4-BE49-F238E27FC236}">
                <a16:creationId xmlns:a16="http://schemas.microsoft.com/office/drawing/2014/main" id="{67DDD82D-B472-46C2-80AF-2698DD228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5" y="1646238"/>
            <a:ext cx="8066087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CPU1_BASE_CODE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CPU1_RAM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CPU1_BASE_CODE.out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선택 후 열기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CPU1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의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outfile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지정 후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CPU2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의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outfile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도 지정해주어야함 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CPU2_BASE_CODE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CPU2_RAM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CPU2_BASE_CODE.out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선택 후 열기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CM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도 마찬가지로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outfile </a:t>
            </a: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지정</a:t>
            </a: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ko-KR" altLang="en-US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endParaRPr lang="en-US" altLang="ko-KR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>
              <a:lnSpc>
                <a:spcPts val="2050"/>
              </a:lnSpc>
              <a:spcBef>
                <a:spcPct val="0"/>
              </a:spcBef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160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4524" name="Text Box 17">
            <a:extLst>
              <a:ext uri="{FF2B5EF4-FFF2-40B4-BE49-F238E27FC236}">
                <a16:creationId xmlns:a16="http://schemas.microsoft.com/office/drawing/2014/main" id="{3CB051D3-1C03-4213-A76F-B646B4DFE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90" y="1916115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2867D9-94A7-4E69-BC2A-295693DAC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8" y="3263902"/>
            <a:ext cx="3059112" cy="198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526" name="Text Box 17">
            <a:extLst>
              <a:ext uri="{FF2B5EF4-FFF2-40B4-BE49-F238E27FC236}">
                <a16:creationId xmlns:a16="http://schemas.microsoft.com/office/drawing/2014/main" id="{F5F2313D-BA9D-4388-90F0-BE1220195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90" y="2212977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9D8BF5-84E3-4FBC-BCDC-0657036F4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13" y="2759075"/>
            <a:ext cx="4191000" cy="2833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528" name="TextBox 9">
            <a:extLst>
              <a:ext uri="{FF2B5EF4-FFF2-40B4-BE49-F238E27FC236}">
                <a16:creationId xmlns:a16="http://schemas.microsoft.com/office/drawing/2014/main" id="{C66A7C1C-57ED-49B0-9F0E-50F63B7A5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7325" y="5661027"/>
            <a:ext cx="4813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CPU2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outfile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재지정 한 경우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  <p:cxnSp>
        <p:nvCxnSpPr>
          <p:cNvPr id="64529" name="직선 화살표 연결선 4">
            <a:extLst>
              <a:ext uri="{FF2B5EF4-FFF2-40B4-BE49-F238E27FC236}">
                <a16:creationId xmlns:a16="http://schemas.microsoft.com/office/drawing/2014/main" id="{D2BF040B-F80A-4432-948F-CC37E77690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86177" y="4292600"/>
            <a:ext cx="574675" cy="0"/>
          </a:xfrm>
          <a:prstGeom prst="straightConnector1">
            <a:avLst/>
          </a:prstGeom>
          <a:noFill/>
          <a:ln w="762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30" name="Text Box 17">
            <a:extLst>
              <a:ext uri="{FF2B5EF4-FFF2-40B4-BE49-F238E27FC236}">
                <a16:creationId xmlns:a16="http://schemas.microsoft.com/office/drawing/2014/main" id="{7610EE77-9417-4712-97FB-FDA8FB22C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90" y="2497140"/>
            <a:ext cx="225425" cy="19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1650"/>
              </a:lnSpc>
              <a:spcBef>
                <a:spcPct val="0"/>
              </a:spcBef>
              <a:buNone/>
            </a:pPr>
            <a:r>
              <a:rPr lang="en-US" altLang="zh-CN" sz="13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▶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A865446-7EE1-4831-BB27-C9BC1A88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Setting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두 번째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Setting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Setting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동일한 방법으로 진행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CPU1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와는 달리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outfile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만 재지정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5541" name="텍스트 개체 틀 2">
            <a:extLst>
              <a:ext uri="{FF2B5EF4-FFF2-40B4-BE49-F238E27FC236}">
                <a16:creationId xmlns:a16="http://schemas.microsoft.com/office/drawing/2014/main" id="{881A5B21-26D6-4B4D-99CD-07D2703019F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5539" name="슬라이드 번호 개체 틀 3">
            <a:extLst>
              <a:ext uri="{FF2B5EF4-FFF2-40B4-BE49-F238E27FC236}">
                <a16:creationId xmlns:a16="http://schemas.microsoft.com/office/drawing/2014/main" id="{B29A71ED-EB54-4438-B80D-A67D8C2841C8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9AF6AC-6FC5-4012-9471-ACB92E8E6949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65540" name="Rectangle 10">
            <a:extLst>
              <a:ext uri="{FF2B5EF4-FFF2-40B4-BE49-F238E27FC236}">
                <a16:creationId xmlns:a16="http://schemas.microsoft.com/office/drawing/2014/main" id="{741D6398-8C19-478F-86FF-7DAF08A36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3CABD9-E375-4F08-8684-5CA8D53A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7" y="2636838"/>
            <a:ext cx="6392863" cy="3255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5543" name="TextBox 9">
            <a:extLst>
              <a:ext uri="{FF2B5EF4-FFF2-40B4-BE49-F238E27FC236}">
                <a16:creationId xmlns:a16="http://schemas.microsoft.com/office/drawing/2014/main" id="{2E46DEBF-8C43-40FE-B4A9-64CAF58F4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5892802"/>
            <a:ext cx="4813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EasyDSP(2) Setting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완료 상태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34F2F4-4B1F-4FD4-8991-E844A6467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Setting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세 번째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(3)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Setting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CPU2 Setting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동일한 방법으로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 Setting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진행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(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동일하게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CM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만 </a:t>
            </a:r>
            <a:r>
              <a:rPr lang="en-US" altLang="ko-KR" sz="16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outfile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재지정 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67589" name="텍스트 개체 틀 2">
            <a:extLst>
              <a:ext uri="{FF2B5EF4-FFF2-40B4-BE49-F238E27FC236}">
                <a16:creationId xmlns:a16="http://schemas.microsoft.com/office/drawing/2014/main" id="{6942AA9A-51C2-42DE-B334-E316F8AECCA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2A65D29D-3B3E-44D1-81E9-957CDEB9E0A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D78EA3-1BCB-4C71-A1EF-059A73FAA4FA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67588" name="Rectangle 10">
            <a:extLst>
              <a:ext uri="{FF2B5EF4-FFF2-40B4-BE49-F238E27FC236}">
                <a16:creationId xmlns:a16="http://schemas.microsoft.com/office/drawing/2014/main" id="{CBCEA368-9492-40F0-874C-D127ED357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7590" name="TextBox 9">
            <a:extLst>
              <a:ext uri="{FF2B5EF4-FFF2-40B4-BE49-F238E27FC236}">
                <a16:creationId xmlns:a16="http://schemas.microsoft.com/office/drawing/2014/main" id="{CFC38B6D-A601-4DAA-AF88-A77BD7A8B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5892802"/>
            <a:ext cx="48133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</a:t>
            </a:r>
            <a:r>
              <a:rPr lang="en-US" altLang="ko-KR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(3) Setting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완료 상태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1323FA-9DEF-4F69-A63F-F36EFAE4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5" y="2708275"/>
            <a:ext cx="6432550" cy="3163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AE9BF1B-9788-4464-A180-47D199CB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Booting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,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(2) ,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(3)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셋 다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완료되면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RAM Booting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 &gt; Exit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38917" name="텍스트 개체 틀 2">
            <a:extLst>
              <a:ext uri="{FF2B5EF4-FFF2-40B4-BE49-F238E27FC236}">
                <a16:creationId xmlns:a16="http://schemas.microsoft.com/office/drawing/2014/main" id="{6AD5C3E9-382B-417B-9BF5-54507190C74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69635" name="슬라이드 번호 개체 틀 3">
            <a:extLst>
              <a:ext uri="{FF2B5EF4-FFF2-40B4-BE49-F238E27FC236}">
                <a16:creationId xmlns:a16="http://schemas.microsoft.com/office/drawing/2014/main" id="{1496264C-2BBE-44FA-A4AC-44455DBCB67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6C9359-33DD-48FF-B672-D9087ADD8D2C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69636" name="Rectangle 10">
            <a:extLst>
              <a:ext uri="{FF2B5EF4-FFF2-40B4-BE49-F238E27FC236}">
                <a16:creationId xmlns:a16="http://schemas.microsoft.com/office/drawing/2014/main" id="{6BA7B51F-204B-4D4E-8633-D4047BED8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14602D-E043-4AF9-8261-86E59809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5" y="2533652"/>
            <a:ext cx="7559675" cy="3687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9639" name="Freeform 5">
            <a:extLst>
              <a:ext uri="{FF2B5EF4-FFF2-40B4-BE49-F238E27FC236}">
                <a16:creationId xmlns:a16="http://schemas.microsoft.com/office/drawing/2014/main" id="{C7E03D10-A825-46BA-B0A9-8B5AF4507625}"/>
              </a:ext>
            </a:extLst>
          </p:cNvPr>
          <p:cNvSpPr>
            <a:spLocks/>
          </p:cNvSpPr>
          <p:nvPr/>
        </p:nvSpPr>
        <p:spPr bwMode="auto">
          <a:xfrm>
            <a:off x="1181100" y="2646365"/>
            <a:ext cx="215900" cy="28892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69640" name="직선 화살표 연결선 4">
            <a:extLst>
              <a:ext uri="{FF2B5EF4-FFF2-40B4-BE49-F238E27FC236}">
                <a16:creationId xmlns:a16="http://schemas.microsoft.com/office/drawing/2014/main" id="{ADF5EBC1-EFA3-4B87-BA59-2DA515330A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97000" y="3068640"/>
            <a:ext cx="222250" cy="504825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641" name="TextBox 23">
            <a:extLst>
              <a:ext uri="{FF2B5EF4-FFF2-40B4-BE49-F238E27FC236}">
                <a16:creationId xmlns:a16="http://schemas.microsoft.com/office/drawing/2014/main" id="{BABF3AF2-38E9-4583-87DA-5C2EF69C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3" y="4519613"/>
            <a:ext cx="45720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RAM Booting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69642" name="그림 6">
            <a:extLst>
              <a:ext uri="{FF2B5EF4-FFF2-40B4-BE49-F238E27FC236}">
                <a16:creationId xmlns:a16="http://schemas.microsoft.com/office/drawing/2014/main" id="{3F9E1A5E-0654-478F-80E4-61F1D81F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2" y="3590927"/>
            <a:ext cx="10207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22008F-23CF-4767-B168-F993D37C7000}"/>
              </a:ext>
            </a:extLst>
          </p:cNvPr>
          <p:cNvSpPr/>
          <p:nvPr/>
        </p:nvSpPr>
        <p:spPr>
          <a:xfrm flipV="1">
            <a:off x="3276602" y="4645025"/>
            <a:ext cx="511175" cy="19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9644" name="직선 화살표 연결선 4">
            <a:extLst>
              <a:ext uri="{FF2B5EF4-FFF2-40B4-BE49-F238E27FC236}">
                <a16:creationId xmlns:a16="http://schemas.microsoft.com/office/drawing/2014/main" id="{73845413-255C-4A25-9235-CE848ABAC5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6950" y="4903788"/>
            <a:ext cx="0" cy="43180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645" name="TextBox 23">
            <a:extLst>
              <a:ext uri="{FF2B5EF4-FFF2-40B4-BE49-F238E27FC236}">
                <a16:creationId xmlns:a16="http://schemas.microsoft.com/office/drawing/2014/main" id="{37AF9528-8A79-40EA-9E28-B29FE1C08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5346702"/>
            <a:ext cx="289560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 &gt; Exit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실행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3518E15-56DD-48B8-8661-E4D334DD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Booting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 → CPU2 → CM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순으로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진행되며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Completed!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글자가 나오면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성공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0965" name="텍스트 개체 틀 2">
            <a:extLst>
              <a:ext uri="{FF2B5EF4-FFF2-40B4-BE49-F238E27FC236}">
                <a16:creationId xmlns:a16="http://schemas.microsoft.com/office/drawing/2014/main" id="{8646AF79-34A6-4148-88D3-F3B8C90DFDC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1683" name="슬라이드 번호 개체 틀 3">
            <a:extLst>
              <a:ext uri="{FF2B5EF4-FFF2-40B4-BE49-F238E27FC236}">
                <a16:creationId xmlns:a16="http://schemas.microsoft.com/office/drawing/2014/main" id="{394688A0-8A45-4602-9A3F-6D305BD8481F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44F16E-B060-4D7B-8B5F-72CC0EA77D8E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1684" name="Rectangle 10">
            <a:extLst>
              <a:ext uri="{FF2B5EF4-FFF2-40B4-BE49-F238E27FC236}">
                <a16:creationId xmlns:a16="http://schemas.microsoft.com/office/drawing/2014/main" id="{A90346AC-0BBE-400A-9F37-830318870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686" name="그림 6">
            <a:extLst>
              <a:ext uri="{FF2B5EF4-FFF2-40B4-BE49-F238E27FC236}">
                <a16:creationId xmlns:a16="http://schemas.microsoft.com/office/drawing/2014/main" id="{2C4F23FA-216F-41F3-B402-D4112573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0" y="2184400"/>
            <a:ext cx="324008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그림 8">
            <a:extLst>
              <a:ext uri="{FF2B5EF4-FFF2-40B4-BE49-F238E27FC236}">
                <a16:creationId xmlns:a16="http://schemas.microsoft.com/office/drawing/2014/main" id="{9239E45C-F41B-4501-984D-9819FC8F2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0" y="3570290"/>
            <a:ext cx="3240087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그림 10">
            <a:extLst>
              <a:ext uri="{FF2B5EF4-FFF2-40B4-BE49-F238E27FC236}">
                <a16:creationId xmlns:a16="http://schemas.microsoft.com/office/drawing/2014/main" id="{2B29C880-9EF4-44C1-9B00-7839C123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0" y="4941890"/>
            <a:ext cx="3240087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C95282-4A29-4076-9492-F7DE03788ECE}"/>
              </a:ext>
            </a:extLst>
          </p:cNvPr>
          <p:cNvSpPr/>
          <p:nvPr/>
        </p:nvSpPr>
        <p:spPr>
          <a:xfrm flipV="1">
            <a:off x="684213" y="2659063"/>
            <a:ext cx="1295400" cy="1714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1EE64C-9760-4C25-87F3-5700203FF432}"/>
              </a:ext>
            </a:extLst>
          </p:cNvPr>
          <p:cNvSpPr/>
          <p:nvPr/>
        </p:nvSpPr>
        <p:spPr>
          <a:xfrm flipV="1">
            <a:off x="684215" y="4019550"/>
            <a:ext cx="1354137" cy="1984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61D39C-49AA-41A3-BFF8-57D535277EC0}"/>
              </a:ext>
            </a:extLst>
          </p:cNvPr>
          <p:cNvSpPr/>
          <p:nvPr/>
        </p:nvSpPr>
        <p:spPr>
          <a:xfrm flipV="1">
            <a:off x="654050" y="5518152"/>
            <a:ext cx="1409700" cy="1555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B9FD55-DD9A-4ED9-9C2B-202E2F749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377" y="2728915"/>
            <a:ext cx="5216525" cy="258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1693" name="TextBox 23">
            <a:extLst>
              <a:ext uri="{FF2B5EF4-FFF2-40B4-BE49-F238E27FC236}">
                <a16:creationId xmlns:a16="http://schemas.microsoft.com/office/drawing/2014/main" id="{C4FFDBBC-C6D1-44D2-A126-DAD021B57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165" y="5400677"/>
            <a:ext cx="22685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Booting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성공</a:t>
            </a:r>
            <a:endParaRPr lang="en-US" altLang="ko-KR" sz="1800" b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6905E2A-6738-4BA6-8B46-3AB3CEB49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동작 확인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Booting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은 완료되었지만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Code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잘 동작하는지 확인 필요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Insert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Name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입력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문이 잘 동작하는지 확인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3013" name="텍스트 개체 틀 2">
            <a:extLst>
              <a:ext uri="{FF2B5EF4-FFF2-40B4-BE49-F238E27FC236}">
                <a16:creationId xmlns:a16="http://schemas.microsoft.com/office/drawing/2014/main" id="{09B6A79E-F563-49E6-A232-903FA70DAEC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3731" name="슬라이드 번호 개체 틀 3">
            <a:extLst>
              <a:ext uri="{FF2B5EF4-FFF2-40B4-BE49-F238E27FC236}">
                <a16:creationId xmlns:a16="http://schemas.microsoft.com/office/drawing/2014/main" id="{415D8A78-6F7D-4B39-B59F-5196AE3C520C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DB6B8C-A6EA-45D6-AA5D-A7A0972216F0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3732" name="Rectangle 10">
            <a:extLst>
              <a:ext uri="{FF2B5EF4-FFF2-40B4-BE49-F238E27FC236}">
                <a16:creationId xmlns:a16="http://schemas.microsoft.com/office/drawing/2014/main" id="{1700A98E-B3E8-4E8C-A791-5AA86E4F3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418354-5322-4527-BF3B-8857DA4EB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08277"/>
            <a:ext cx="3594100" cy="3332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C5E54F-9206-406E-A01E-D6CB9971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708277"/>
            <a:ext cx="4679950" cy="3332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3736" name="Freeform 5">
            <a:extLst>
              <a:ext uri="{FF2B5EF4-FFF2-40B4-BE49-F238E27FC236}">
                <a16:creationId xmlns:a16="http://schemas.microsoft.com/office/drawing/2014/main" id="{75136067-CB12-4899-BB19-72AF3173987E}"/>
              </a:ext>
            </a:extLst>
          </p:cNvPr>
          <p:cNvSpPr>
            <a:spLocks/>
          </p:cNvSpPr>
          <p:nvPr/>
        </p:nvSpPr>
        <p:spPr bwMode="auto">
          <a:xfrm>
            <a:off x="904877" y="2878140"/>
            <a:ext cx="66675" cy="147637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73737" name="직선 화살표 연결선 4">
            <a:extLst>
              <a:ext uri="{FF2B5EF4-FFF2-40B4-BE49-F238E27FC236}">
                <a16:creationId xmlns:a16="http://schemas.microsoft.com/office/drawing/2014/main" id="{F0E9EF49-FC37-4081-9A47-43656AD8E2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0627" y="2951163"/>
            <a:ext cx="1077913" cy="19050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642435E-08EA-481D-A7CE-DD4802AFB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325" y="2951165"/>
            <a:ext cx="1371600" cy="1239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3739" name="TextBox 23">
            <a:extLst>
              <a:ext uri="{FF2B5EF4-FFF2-40B4-BE49-F238E27FC236}">
                <a16:creationId xmlns:a16="http://schemas.microsoft.com/office/drawing/2014/main" id="{1769B4F1-6ECE-4DAD-936A-E3A316950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115" y="4194177"/>
            <a:ext cx="17478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</a:t>
            </a:r>
          </a:p>
        </p:txBody>
      </p:sp>
      <p:sp>
        <p:nvSpPr>
          <p:cNvPr id="73740" name="Freeform 5">
            <a:extLst>
              <a:ext uri="{FF2B5EF4-FFF2-40B4-BE49-F238E27FC236}">
                <a16:creationId xmlns:a16="http://schemas.microsoft.com/office/drawing/2014/main" id="{2FD44069-5BD1-433A-BBE6-2441A0FC752E}"/>
              </a:ext>
            </a:extLst>
          </p:cNvPr>
          <p:cNvSpPr>
            <a:spLocks/>
          </p:cNvSpPr>
          <p:nvPr/>
        </p:nvSpPr>
        <p:spPr bwMode="auto">
          <a:xfrm>
            <a:off x="4383088" y="3378202"/>
            <a:ext cx="163512" cy="225425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73741" name="직선 화살표 연결선 4">
            <a:extLst>
              <a:ext uri="{FF2B5EF4-FFF2-40B4-BE49-F238E27FC236}">
                <a16:creationId xmlns:a16="http://schemas.microsoft.com/office/drawing/2014/main" id="{4D34CC99-ACE5-44B2-9CC2-72E1AD3C4F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16465" y="3490913"/>
            <a:ext cx="1169987" cy="0"/>
          </a:xfrm>
          <a:prstGeom prst="straightConnector1">
            <a:avLst/>
          </a:prstGeom>
          <a:noFill/>
          <a:ln w="5715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42" name="TextBox 23">
            <a:extLst>
              <a:ext uri="{FF2B5EF4-FFF2-40B4-BE49-F238E27FC236}">
                <a16:creationId xmlns:a16="http://schemas.microsoft.com/office/drawing/2014/main" id="{3167AB8E-F30D-4E11-86FB-EEBD3C606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2" y="3219452"/>
            <a:ext cx="1920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Insert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157CC8-502E-4436-8F65-1BDE7440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동작 확인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(2)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babo3 insert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(3)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Watch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babo_CM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insert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5061" name="텍스트 개체 틀 2">
            <a:extLst>
              <a:ext uri="{FF2B5EF4-FFF2-40B4-BE49-F238E27FC236}">
                <a16:creationId xmlns:a16="http://schemas.microsoft.com/office/drawing/2014/main" id="{490E4672-6DFC-4F9B-9123-022F8CBBB3E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5779" name="슬라이드 번호 개체 틀 3">
            <a:extLst>
              <a:ext uri="{FF2B5EF4-FFF2-40B4-BE49-F238E27FC236}">
                <a16:creationId xmlns:a16="http://schemas.microsoft.com/office/drawing/2014/main" id="{3B9C1E3C-E577-4EE4-92C7-0C4DB6BA2690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E34FFE-BF97-438C-ADE7-48827A9E9CA1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5780" name="Rectangle 10">
            <a:extLst>
              <a:ext uri="{FF2B5EF4-FFF2-40B4-BE49-F238E27FC236}">
                <a16:creationId xmlns:a16="http://schemas.microsoft.com/office/drawing/2014/main" id="{4160AF7B-F0FA-454A-94F7-171E7235B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A31BC-7B04-4E3A-A7CD-0A59B1CB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636840"/>
            <a:ext cx="3983038" cy="3322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1523DB-E23A-448A-8B2D-FF6B8DF0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36840"/>
            <a:ext cx="4349750" cy="3322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2FC452-84E0-4C91-9A80-636480C646B4}"/>
              </a:ext>
            </a:extLst>
          </p:cNvPr>
          <p:cNvSpPr/>
          <p:nvPr/>
        </p:nvSpPr>
        <p:spPr>
          <a:xfrm flipV="1">
            <a:off x="444502" y="3330575"/>
            <a:ext cx="1355725" cy="1412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6F0689-8C95-41E9-8B64-7F40F3AC03E6}"/>
              </a:ext>
            </a:extLst>
          </p:cNvPr>
          <p:cNvSpPr/>
          <p:nvPr/>
        </p:nvSpPr>
        <p:spPr>
          <a:xfrm flipV="1">
            <a:off x="4600577" y="3330575"/>
            <a:ext cx="1381125" cy="1412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786" name="TextBox 23">
            <a:extLst>
              <a:ext uri="{FF2B5EF4-FFF2-40B4-BE49-F238E27FC236}">
                <a16:creationId xmlns:a16="http://schemas.microsoft.com/office/drawing/2014/main" id="{F2A54A67-2906-4E04-91B2-79145FD1E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5" y="5913440"/>
            <a:ext cx="259238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&lt; EasyDSP(2) &gt;</a:t>
            </a:r>
          </a:p>
        </p:txBody>
      </p:sp>
      <p:sp>
        <p:nvSpPr>
          <p:cNvPr id="75787" name="TextBox 23">
            <a:extLst>
              <a:ext uri="{FF2B5EF4-FFF2-40B4-BE49-F238E27FC236}">
                <a16:creationId xmlns:a16="http://schemas.microsoft.com/office/drawing/2014/main" id="{3981BC9D-1A7A-48C2-A30F-427173C7F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90" y="5913440"/>
            <a:ext cx="259238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&lt; EasyDSP(3) 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0FA4E4-9E31-4308-8225-A08D14050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949327"/>
            <a:ext cx="8424862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Download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한 파일 압축 풀고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ccs_setup_11.1.0.00011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설치창에서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Next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클릭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“ I accept the agreement “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항목 체크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Next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9221" name="텍스트 개체 틀 2">
            <a:extLst>
              <a:ext uri="{FF2B5EF4-FFF2-40B4-BE49-F238E27FC236}">
                <a16:creationId xmlns:a16="http://schemas.microsoft.com/office/drawing/2014/main" id="{D8763D47-C2FB-4166-8541-F8703949152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9219" name="슬라이드 번호 개체 틀 3">
            <a:extLst>
              <a:ext uri="{FF2B5EF4-FFF2-40B4-BE49-F238E27FC236}">
                <a16:creationId xmlns:a16="http://schemas.microsoft.com/office/drawing/2014/main" id="{FA7215D7-DB6F-42BD-B63B-F64580886BAF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423490-5AA2-4A73-B7A2-10023388A4FA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9220" name="Rectangle 10">
            <a:extLst>
              <a:ext uri="{FF2B5EF4-FFF2-40B4-BE49-F238E27FC236}">
                <a16:creationId xmlns:a16="http://schemas.microsoft.com/office/drawing/2014/main" id="{052FA790-C3B3-4835-9811-C0F0BC690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21A78-84D7-4721-B72D-BC5F60A5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636838"/>
            <a:ext cx="3937000" cy="3427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5B212D-361D-42BA-8C4B-E8FF2794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3" y="2636838"/>
            <a:ext cx="4248150" cy="340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04BD33-0B0B-489A-A5A6-A97998ECE3DB}"/>
              </a:ext>
            </a:extLst>
          </p:cNvPr>
          <p:cNvSpPr/>
          <p:nvPr/>
        </p:nvSpPr>
        <p:spPr>
          <a:xfrm flipV="1">
            <a:off x="900115" y="4581525"/>
            <a:ext cx="3114675" cy="2857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69BE20B-27B8-4229-8BE7-914D87339AA8}"/>
              </a:ext>
            </a:extLst>
          </p:cNvPr>
          <p:cNvSpPr/>
          <p:nvPr/>
        </p:nvSpPr>
        <p:spPr>
          <a:xfrm flipV="1">
            <a:off x="5353050" y="5191125"/>
            <a:ext cx="1143000" cy="152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DB282C7-4C39-4099-9266-C208DA68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동작 확인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각각의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EasyDSP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Babo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Value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값이 변하면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main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문이 잘 동작한다는 걸 알 수 있음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7109" name="텍스트 개체 틀 2">
            <a:extLst>
              <a:ext uri="{FF2B5EF4-FFF2-40B4-BE49-F238E27FC236}">
                <a16:creationId xmlns:a16="http://schemas.microsoft.com/office/drawing/2014/main" id="{16217DF6-C04B-410F-BCE8-6A9B48ABA35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7827" name="슬라이드 번호 개체 틀 3">
            <a:extLst>
              <a:ext uri="{FF2B5EF4-FFF2-40B4-BE49-F238E27FC236}">
                <a16:creationId xmlns:a16="http://schemas.microsoft.com/office/drawing/2014/main" id="{18F02767-8D29-45E1-A3E8-7ABE3D42C17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7987A4-15F4-4C68-BE60-22A66386FCC6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7828" name="Rectangle 10">
            <a:extLst>
              <a:ext uri="{FF2B5EF4-FFF2-40B4-BE49-F238E27FC236}">
                <a16:creationId xmlns:a16="http://schemas.microsoft.com/office/drawing/2014/main" id="{CA52CD21-9963-41E8-9032-963E81560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A1A026-295C-47B8-B5E3-120506F77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2276475"/>
            <a:ext cx="3983038" cy="1747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D08147-29CB-4F9A-8500-6BF4FEFF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7" y="4221165"/>
            <a:ext cx="3967163" cy="198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761DA6-C97C-4DD7-B30D-3C45287C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825" y="4221165"/>
            <a:ext cx="4306888" cy="1982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67DACD-5342-4C19-8425-FADE3D98C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825" y="2276475"/>
            <a:ext cx="4306888" cy="1747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9044B-C427-475A-AF35-AA961467F3EE}"/>
              </a:ext>
            </a:extLst>
          </p:cNvPr>
          <p:cNvSpPr/>
          <p:nvPr/>
        </p:nvSpPr>
        <p:spPr>
          <a:xfrm flipV="1">
            <a:off x="684213" y="2492375"/>
            <a:ext cx="647700" cy="247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3FA947-BB20-4C2F-A5E8-503624EA3B50}"/>
              </a:ext>
            </a:extLst>
          </p:cNvPr>
          <p:cNvSpPr/>
          <p:nvPr/>
        </p:nvSpPr>
        <p:spPr>
          <a:xfrm flipV="1">
            <a:off x="4932363" y="2514602"/>
            <a:ext cx="647700" cy="2254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CDD398-FBE8-4EC6-B74E-8A86A8573C44}"/>
              </a:ext>
            </a:extLst>
          </p:cNvPr>
          <p:cNvSpPr/>
          <p:nvPr/>
        </p:nvSpPr>
        <p:spPr>
          <a:xfrm flipV="1">
            <a:off x="668340" y="4484690"/>
            <a:ext cx="649287" cy="274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54362D-5542-4B51-BDBB-98697EFFCC1F}"/>
              </a:ext>
            </a:extLst>
          </p:cNvPr>
          <p:cNvSpPr/>
          <p:nvPr/>
        </p:nvSpPr>
        <p:spPr>
          <a:xfrm flipV="1">
            <a:off x="4932363" y="4484690"/>
            <a:ext cx="647700" cy="274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838" name="TextBox 23">
            <a:extLst>
              <a:ext uri="{FF2B5EF4-FFF2-40B4-BE49-F238E27FC236}">
                <a16:creationId xmlns:a16="http://schemas.microsoft.com/office/drawing/2014/main" id="{2D92E633-DF72-4D12-90CD-380156D08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2727327"/>
            <a:ext cx="1855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1090 &gt;</a:t>
            </a:r>
          </a:p>
        </p:txBody>
      </p:sp>
      <p:sp>
        <p:nvSpPr>
          <p:cNvPr id="77839" name="TextBox 23">
            <a:extLst>
              <a:ext uri="{FF2B5EF4-FFF2-40B4-BE49-F238E27FC236}">
                <a16:creationId xmlns:a16="http://schemas.microsoft.com/office/drawing/2014/main" id="{AFB37289-D0E6-486D-A5AF-00E4C0C11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40" y="4776788"/>
            <a:ext cx="185578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9513 &gt;</a:t>
            </a:r>
          </a:p>
        </p:txBody>
      </p:sp>
      <p:sp>
        <p:nvSpPr>
          <p:cNvPr id="77840" name="TextBox 23">
            <a:extLst>
              <a:ext uri="{FF2B5EF4-FFF2-40B4-BE49-F238E27FC236}">
                <a16:creationId xmlns:a16="http://schemas.microsoft.com/office/drawing/2014/main" id="{B1E6EBF1-33C2-4304-A949-C45A39773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950" y="4756152"/>
            <a:ext cx="1855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2703 &gt;</a:t>
            </a:r>
          </a:p>
        </p:txBody>
      </p:sp>
      <p:sp>
        <p:nvSpPr>
          <p:cNvPr id="77841" name="TextBox 23">
            <a:extLst>
              <a:ext uri="{FF2B5EF4-FFF2-40B4-BE49-F238E27FC236}">
                <a16:creationId xmlns:a16="http://schemas.microsoft.com/office/drawing/2014/main" id="{465BA930-22AD-4729-9C5E-63AB965A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5" y="2681288"/>
            <a:ext cx="185578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6396 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5B63CD3-22B4-478D-AB07-5E7B17D5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동작 확인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Board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LED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점등하면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interrupt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확인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49157" name="텍스트 개체 틀 2">
            <a:extLst>
              <a:ext uri="{FF2B5EF4-FFF2-40B4-BE49-F238E27FC236}">
                <a16:creationId xmlns:a16="http://schemas.microsoft.com/office/drawing/2014/main" id="{30121D28-7539-43D9-8C0B-C8050203936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EasyDSP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79875" name="슬라이드 번호 개체 틀 3">
            <a:extLst>
              <a:ext uri="{FF2B5EF4-FFF2-40B4-BE49-F238E27FC236}">
                <a16:creationId xmlns:a16="http://schemas.microsoft.com/office/drawing/2014/main" id="{797FAA26-C7B1-4E82-AC81-07265CCE95B7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6B2547-1EFD-4383-929F-BA166AA3F34E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79876" name="Rectangle 10">
            <a:extLst>
              <a:ext uri="{FF2B5EF4-FFF2-40B4-BE49-F238E27FC236}">
                <a16:creationId xmlns:a16="http://schemas.microsoft.com/office/drawing/2014/main" id="{A9D31C7B-9F75-4E2C-A846-29142E14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C701C8-7CE7-438D-B885-1D1255D5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2398715"/>
            <a:ext cx="6413500" cy="3494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9879" name="Freeform 5">
            <a:extLst>
              <a:ext uri="{FF2B5EF4-FFF2-40B4-BE49-F238E27FC236}">
                <a16:creationId xmlns:a16="http://schemas.microsoft.com/office/drawing/2014/main" id="{10C4DE38-4A27-47BB-B8CA-5AC1319DAA1C}"/>
              </a:ext>
            </a:extLst>
          </p:cNvPr>
          <p:cNvSpPr>
            <a:spLocks/>
          </p:cNvSpPr>
          <p:nvPr/>
        </p:nvSpPr>
        <p:spPr bwMode="auto">
          <a:xfrm>
            <a:off x="4284665" y="3933827"/>
            <a:ext cx="1366837" cy="1008063"/>
          </a:xfrm>
          <a:custGeom>
            <a:avLst/>
            <a:gdLst>
              <a:gd name="T0" fmla="*/ 0 w 920"/>
              <a:gd name="T1" fmla="*/ 0 h 317"/>
              <a:gd name="T2" fmla="*/ 2147483646 w 920"/>
              <a:gd name="T3" fmla="*/ 0 h 317"/>
              <a:gd name="T4" fmla="*/ 2147483646 w 920"/>
              <a:gd name="T5" fmla="*/ 2147483646 h 317"/>
              <a:gd name="T6" fmla="*/ 0 w 920"/>
              <a:gd name="T7" fmla="*/ 2147483646 h 317"/>
              <a:gd name="T8" fmla="*/ 0 w 920"/>
              <a:gd name="T9" fmla="*/ 0 h 317"/>
              <a:gd name="T10" fmla="*/ 2147483646 w 920"/>
              <a:gd name="T11" fmla="*/ 2147483646 h 317"/>
              <a:gd name="T12" fmla="*/ 2147483646 w 920"/>
              <a:gd name="T13" fmla="*/ 2147483646 h 317"/>
              <a:gd name="T14" fmla="*/ 2147483646 w 920"/>
              <a:gd name="T15" fmla="*/ 2147483646 h 317"/>
              <a:gd name="T16" fmla="*/ 2147483646 w 920"/>
              <a:gd name="T17" fmla="*/ 2147483646 h 317"/>
              <a:gd name="T18" fmla="*/ 2147483646 w 920"/>
              <a:gd name="T19" fmla="*/ 2147483646 h 3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0" h="317">
                <a:moveTo>
                  <a:pt x="0" y="0"/>
                </a:moveTo>
                <a:lnTo>
                  <a:pt x="921" y="0"/>
                </a:lnTo>
                <a:lnTo>
                  <a:pt x="921" y="318"/>
                </a:lnTo>
                <a:lnTo>
                  <a:pt x="0" y="318"/>
                </a:lnTo>
                <a:lnTo>
                  <a:pt x="0" y="0"/>
                </a:lnTo>
                <a:close/>
                <a:moveTo>
                  <a:pt x="40" y="40"/>
                </a:moveTo>
                <a:lnTo>
                  <a:pt x="40" y="278"/>
                </a:lnTo>
                <a:lnTo>
                  <a:pt x="881" y="278"/>
                </a:lnTo>
                <a:lnTo>
                  <a:pt x="881" y="40"/>
                </a:lnTo>
                <a:lnTo>
                  <a:pt x="40" y="40"/>
                </a:lnTo>
                <a:close/>
              </a:path>
            </a:pathLst>
          </a:custGeom>
          <a:solidFill>
            <a:srgbClr val="C0504D"/>
          </a:solidFill>
          <a:ln w="0" cap="flat">
            <a:solidFill>
              <a:srgbClr val="C0504D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880" name="TextBox 23">
            <a:extLst>
              <a:ext uri="{FF2B5EF4-FFF2-40B4-BE49-F238E27FC236}">
                <a16:creationId xmlns:a16="http://schemas.microsoft.com/office/drawing/2014/main" id="{A43CC284-2150-4461-8FE2-52327B39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705227"/>
            <a:ext cx="1855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&lt; LED 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>
            <a:extLst>
              <a:ext uri="{FF2B5EF4-FFF2-40B4-BE49-F238E27FC236}">
                <a16:creationId xmlns:a16="http://schemas.microsoft.com/office/drawing/2014/main" id="{B184DD2B-F495-49A7-96B9-7642BCB2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BEBFAA-72AB-4158-BBF9-393B3C95A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949327"/>
            <a:ext cx="8424862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Install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경로 지정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Next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Setup type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선택에서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Custom Installation(Recommended)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선택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Next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1269" name="텍스트 개체 틀 2">
            <a:extLst>
              <a:ext uri="{FF2B5EF4-FFF2-40B4-BE49-F238E27FC236}">
                <a16:creationId xmlns:a16="http://schemas.microsoft.com/office/drawing/2014/main" id="{46CDADB4-52A1-4232-A386-DA16A1E3AFE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949A1AB3-449F-4F31-B861-97108E3B2053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913945-2ED8-4AFD-B559-DF97F64CFFB4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11268" name="Rectangle 10">
            <a:extLst>
              <a:ext uri="{FF2B5EF4-FFF2-40B4-BE49-F238E27FC236}">
                <a16:creationId xmlns:a16="http://schemas.microsoft.com/office/drawing/2014/main" id="{16AFCE62-FE53-49B8-A476-7DACF11EF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3EFBCC-8778-473D-9CCF-63F415726D30}"/>
              </a:ext>
            </a:extLst>
          </p:cNvPr>
          <p:cNvSpPr/>
          <p:nvPr/>
        </p:nvSpPr>
        <p:spPr>
          <a:xfrm flipV="1">
            <a:off x="881065" y="4783140"/>
            <a:ext cx="3114675" cy="2174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A0DFC4-8128-4761-BAEC-146C2280D99E}"/>
              </a:ext>
            </a:extLst>
          </p:cNvPr>
          <p:cNvSpPr/>
          <p:nvPr/>
        </p:nvSpPr>
        <p:spPr>
          <a:xfrm flipV="1">
            <a:off x="5378452" y="5300663"/>
            <a:ext cx="892175" cy="138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75935C-AAEE-4CD0-A29A-4091F498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636840"/>
            <a:ext cx="4076700" cy="3417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CF10D-25D3-481F-A5EF-D66FA698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52" y="2636840"/>
            <a:ext cx="4195763" cy="3417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EF23F0-2C80-46DF-9C46-0CCAAD2273A1}"/>
              </a:ext>
            </a:extLst>
          </p:cNvPr>
          <p:cNvSpPr/>
          <p:nvPr/>
        </p:nvSpPr>
        <p:spPr>
          <a:xfrm flipV="1">
            <a:off x="323852" y="3333752"/>
            <a:ext cx="2441575" cy="238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E1F2DB-0AC6-40A9-86E0-76F36FB1E808}"/>
              </a:ext>
            </a:extLst>
          </p:cNvPr>
          <p:cNvSpPr/>
          <p:nvPr/>
        </p:nvSpPr>
        <p:spPr>
          <a:xfrm flipV="1">
            <a:off x="4562475" y="3305177"/>
            <a:ext cx="4038600" cy="428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8A30755-9C38-420D-B025-43CD52AB6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949327"/>
            <a:ext cx="8424862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Select Components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창에서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C2000 real-time MCUs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선택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Next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Install debug probes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디폴트 값 그대로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Next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한 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설치 완료되면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Finish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재부팅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3317" name="텍스트 개체 틀 2">
            <a:extLst>
              <a:ext uri="{FF2B5EF4-FFF2-40B4-BE49-F238E27FC236}">
                <a16:creationId xmlns:a16="http://schemas.microsoft.com/office/drawing/2014/main" id="{3EF6C05B-65F0-4E7A-8AAB-44D67B107146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13315" name="슬라이드 번호 개체 틀 3">
            <a:extLst>
              <a:ext uri="{FF2B5EF4-FFF2-40B4-BE49-F238E27FC236}">
                <a16:creationId xmlns:a16="http://schemas.microsoft.com/office/drawing/2014/main" id="{EC80C9EE-A0A2-4C52-B589-C2628FA1294D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311060-21BE-4966-9389-5DF6F262320C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13316" name="Rectangle 10">
            <a:extLst>
              <a:ext uri="{FF2B5EF4-FFF2-40B4-BE49-F238E27FC236}">
                <a16:creationId xmlns:a16="http://schemas.microsoft.com/office/drawing/2014/main" id="{90C8E11A-96E0-4F4A-81D1-7C1DB24A7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E79B45-BD95-448A-ABCC-F4985F0B0639}"/>
              </a:ext>
            </a:extLst>
          </p:cNvPr>
          <p:cNvSpPr/>
          <p:nvPr/>
        </p:nvSpPr>
        <p:spPr>
          <a:xfrm flipV="1">
            <a:off x="881065" y="4783140"/>
            <a:ext cx="3114675" cy="2174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37EEBB-766B-471C-91D1-2A42C551BE9F}"/>
              </a:ext>
            </a:extLst>
          </p:cNvPr>
          <p:cNvSpPr/>
          <p:nvPr/>
        </p:nvSpPr>
        <p:spPr>
          <a:xfrm flipV="1">
            <a:off x="5378452" y="5300663"/>
            <a:ext cx="892175" cy="138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5A927-ADCF-491D-947B-EC1B69B7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2" y="2781302"/>
            <a:ext cx="4029075" cy="329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21E341-26F3-46C0-8CDA-EB86919A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2" y="2781302"/>
            <a:ext cx="4176713" cy="329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94517-C6FD-40C6-83B7-19A5692C48BB}"/>
              </a:ext>
            </a:extLst>
          </p:cNvPr>
          <p:cNvSpPr/>
          <p:nvPr/>
        </p:nvSpPr>
        <p:spPr>
          <a:xfrm flipV="1">
            <a:off x="371475" y="3925888"/>
            <a:ext cx="1085850" cy="2270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F5A8259-A948-459C-9623-2DF626217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Project File Import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새로운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폴더를 만든 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Download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받은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ccs.zip File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폴더에 집어넣기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때</a:t>
            </a:r>
            <a:r>
              <a:rPr lang="en-US" altLang="ko-KR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ccs.zip File 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압축을 절대 풀지 말 것</a:t>
            </a:r>
            <a:endParaRPr lang="en-US" altLang="ko-KR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프로그램 실행 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Workspace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폴더 지정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Launch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 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5365" name="텍스트 개체 틀 2">
            <a:extLst>
              <a:ext uri="{FF2B5EF4-FFF2-40B4-BE49-F238E27FC236}">
                <a16:creationId xmlns:a16="http://schemas.microsoft.com/office/drawing/2014/main" id="{13F275E2-A64C-485A-B185-1ABCF451E88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15363" name="슬라이드 번호 개체 틀 3">
            <a:extLst>
              <a:ext uri="{FF2B5EF4-FFF2-40B4-BE49-F238E27FC236}">
                <a16:creationId xmlns:a16="http://schemas.microsoft.com/office/drawing/2014/main" id="{B02C06CF-1F7F-448B-A37D-AE333AC0F813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D5F1A6-02F8-41E4-AE6B-9AF25EF98C87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15364" name="Rectangle 10">
            <a:extLst>
              <a:ext uri="{FF2B5EF4-FFF2-40B4-BE49-F238E27FC236}">
                <a16:creationId xmlns:a16="http://schemas.microsoft.com/office/drawing/2014/main" id="{94E839B9-E354-44B1-9B26-BC9995E7E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4BAE9D-DA10-485F-92BC-255AA1A98F2A}"/>
              </a:ext>
            </a:extLst>
          </p:cNvPr>
          <p:cNvSpPr/>
          <p:nvPr/>
        </p:nvSpPr>
        <p:spPr>
          <a:xfrm flipV="1">
            <a:off x="7375525" y="5522915"/>
            <a:ext cx="749300" cy="3762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E76B1F-F2F7-41A2-8589-9CFD8D9C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2" y="3213100"/>
            <a:ext cx="4176713" cy="2763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68" name="TextBox 8">
            <a:extLst>
              <a:ext uri="{FF2B5EF4-FFF2-40B4-BE49-F238E27FC236}">
                <a16:creationId xmlns:a16="http://schemas.microsoft.com/office/drawing/2014/main" id="{1CAF780A-83C4-49D0-A59D-5B2BF8818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4865" y="3074990"/>
            <a:ext cx="388937" cy="369887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7A44E8-C9B1-46C8-81C8-0B9462E7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213100"/>
            <a:ext cx="4103688" cy="2763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70" name="TextBox 8">
            <a:extLst>
              <a:ext uri="{FF2B5EF4-FFF2-40B4-BE49-F238E27FC236}">
                <a16:creationId xmlns:a16="http://schemas.microsoft.com/office/drawing/2014/main" id="{A8B9153B-6BEB-425F-B59F-A028426F0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5" y="3076575"/>
            <a:ext cx="388938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A611B5-60B9-465C-ACD8-841A6828AEA3}"/>
              </a:ext>
            </a:extLst>
          </p:cNvPr>
          <p:cNvSpPr/>
          <p:nvPr/>
        </p:nvSpPr>
        <p:spPr>
          <a:xfrm flipV="1">
            <a:off x="900113" y="3736977"/>
            <a:ext cx="2952750" cy="187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11C36-0B68-48F4-87E6-DF354C684D3F}"/>
              </a:ext>
            </a:extLst>
          </p:cNvPr>
          <p:cNvSpPr/>
          <p:nvPr/>
        </p:nvSpPr>
        <p:spPr>
          <a:xfrm flipV="1">
            <a:off x="7377113" y="5557840"/>
            <a:ext cx="711200" cy="3460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A645AE-519C-4742-A86C-FDC2EA232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Project File Import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상단 탭에서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→ Import CCS Project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Import CCS Projects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창이 뜨면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Select archive file 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항목 체크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7413" name="텍스트 개체 틀 2">
            <a:extLst>
              <a:ext uri="{FF2B5EF4-FFF2-40B4-BE49-F238E27FC236}">
                <a16:creationId xmlns:a16="http://schemas.microsoft.com/office/drawing/2014/main" id="{70376FC7-CFFB-4A6B-A313-59F8D9126D8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17411" name="슬라이드 번호 개체 틀 3">
            <a:extLst>
              <a:ext uri="{FF2B5EF4-FFF2-40B4-BE49-F238E27FC236}">
                <a16:creationId xmlns:a16="http://schemas.microsoft.com/office/drawing/2014/main" id="{489E1521-CBEE-4082-A5FD-54BE47F4DB8C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1F7FD7-611B-46A9-9B68-024678892D5A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17412" name="Rectangle 10">
            <a:extLst>
              <a:ext uri="{FF2B5EF4-FFF2-40B4-BE49-F238E27FC236}">
                <a16:creationId xmlns:a16="http://schemas.microsoft.com/office/drawing/2014/main" id="{8DBAD8DF-5F04-4206-9322-A7D39B6A5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3926E-BAE2-442B-932E-718585AB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2628902"/>
            <a:ext cx="7302500" cy="3598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581AAA-C2C8-4272-A11B-FC7C9D0F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5" y="2357440"/>
            <a:ext cx="3170238" cy="387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8BCA7-124C-4D04-9C83-55FE140357A4}"/>
              </a:ext>
            </a:extLst>
          </p:cNvPr>
          <p:cNvSpPr/>
          <p:nvPr/>
        </p:nvSpPr>
        <p:spPr>
          <a:xfrm flipV="1">
            <a:off x="1619252" y="2708277"/>
            <a:ext cx="360363" cy="1444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76A6AB-E45B-402B-B5DE-7226626E2BEE}"/>
              </a:ext>
            </a:extLst>
          </p:cNvPr>
          <p:cNvSpPr/>
          <p:nvPr/>
        </p:nvSpPr>
        <p:spPr>
          <a:xfrm flipV="1">
            <a:off x="1619252" y="3671888"/>
            <a:ext cx="1368425" cy="1444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A08046-5F15-49CE-AE42-FCCFD2F9CAFB}"/>
              </a:ext>
            </a:extLst>
          </p:cNvPr>
          <p:cNvSpPr/>
          <p:nvPr/>
        </p:nvSpPr>
        <p:spPr>
          <a:xfrm flipV="1">
            <a:off x="5219700" y="3141665"/>
            <a:ext cx="2952750" cy="2873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419" name="직선 화살표 연결선 4">
            <a:extLst>
              <a:ext uri="{FF2B5EF4-FFF2-40B4-BE49-F238E27FC236}">
                <a16:creationId xmlns:a16="http://schemas.microsoft.com/office/drawing/2014/main" id="{75A4B97A-AD44-47C2-9EB1-A35E352847F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35150" y="2957515"/>
            <a:ext cx="215900" cy="606425"/>
          </a:xfrm>
          <a:prstGeom prst="straightConnector1">
            <a:avLst/>
          </a:prstGeom>
          <a:noFill/>
          <a:ln w="381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0" name="TextBox 8">
            <a:extLst>
              <a:ext uri="{FF2B5EF4-FFF2-40B4-BE49-F238E27FC236}">
                <a16:creationId xmlns:a16="http://schemas.microsoft.com/office/drawing/2014/main" id="{42E736A8-39A6-43A6-A4C5-7AC66E571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5" y="2520950"/>
            <a:ext cx="388937" cy="3683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1</a:t>
            </a:r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421" name="TextBox 8">
            <a:extLst>
              <a:ext uri="{FF2B5EF4-FFF2-40B4-BE49-F238E27FC236}">
                <a16:creationId xmlns:a16="http://schemas.microsoft.com/office/drawing/2014/main" id="{F61BB511-33C6-4F2C-9B2B-374806EC1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590" y="2224090"/>
            <a:ext cx="388937" cy="369887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>
                <a:solidFill>
                  <a:schemeClr val="bg1"/>
                </a:solidFill>
              </a:rPr>
              <a:t>2</a:t>
            </a:r>
            <a:endParaRPr lang="ko-KR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2D52F3C-AF72-45E8-8ECD-B2F27F533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77" y="965202"/>
            <a:ext cx="8424863" cy="54340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Project File Import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Browse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 후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Project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폴더의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ccs.zip File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Discovered projects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창에서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CPU1_BASE_CODE , CPU2_BASE_CODE, CM_BASE_CODE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항목 체크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체크 후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Finish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버튼 클릭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9461" name="텍스트 개체 틀 2">
            <a:extLst>
              <a:ext uri="{FF2B5EF4-FFF2-40B4-BE49-F238E27FC236}">
                <a16:creationId xmlns:a16="http://schemas.microsoft.com/office/drawing/2014/main" id="{275E9793-AE7C-429A-9190-C532F10BA0E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lnSpc>
                <a:spcPts val="2825"/>
              </a:lnSpc>
              <a:spcBef>
                <a:spcPct val="0"/>
              </a:spcBef>
              <a:defRPr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CCS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  <a:sym typeface="맑은 고딕" panose="020B0503020000020004" pitchFamily="50" charset="-127"/>
              </a:rPr>
              <a:t> </a:t>
            </a:r>
            <a:endParaRPr lang="zh-CN" altLang="en-US" sz="2200" dirty="0">
              <a:latin typeface="맑은 고딕" panose="020B0503020000020004" pitchFamily="50" charset="-127"/>
              <a:ea typeface="맑은 고딕" panose="020B0503020000020004" pitchFamily="50" charset="-127"/>
              <a:sym typeface="맑은 고딕" panose="020B0503020000020004" pitchFamily="50" charset="-127"/>
            </a:endParaRPr>
          </a:p>
        </p:txBody>
      </p:sp>
      <p:sp>
        <p:nvSpPr>
          <p:cNvPr id="19459" name="슬라이드 번호 개체 틀 3">
            <a:extLst>
              <a:ext uri="{FF2B5EF4-FFF2-40B4-BE49-F238E27FC236}">
                <a16:creationId xmlns:a16="http://schemas.microsoft.com/office/drawing/2014/main" id="{CDAEAF63-C62F-4DDD-8C83-1502AC60986A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6D6151-DBB1-4784-98C8-CC7C6D3C0A86}" type="slidenum">
              <a:rPr lang="ko-KR" altLang="en-US" sz="1200">
                <a:solidFill>
                  <a:srgbClr val="004C86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>
              <a:solidFill>
                <a:srgbClr val="004C86"/>
              </a:solidFill>
            </a:endParaRPr>
          </a:p>
        </p:txBody>
      </p:sp>
      <p:sp>
        <p:nvSpPr>
          <p:cNvPr id="19460" name="Rectangle 10">
            <a:extLst>
              <a:ext uri="{FF2B5EF4-FFF2-40B4-BE49-F238E27FC236}">
                <a16:creationId xmlns:a16="http://schemas.microsoft.com/office/drawing/2014/main" id="{21BCF4BC-5101-4281-886E-94A82454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2295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9462" name="직선 화살표 연결선 4">
            <a:extLst>
              <a:ext uri="{FF2B5EF4-FFF2-40B4-BE49-F238E27FC236}">
                <a16:creationId xmlns:a16="http://schemas.microsoft.com/office/drawing/2014/main" id="{28FFDB58-6996-4B66-BD9F-63CE95573D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8265" y="4292600"/>
            <a:ext cx="719137" cy="0"/>
          </a:xfrm>
          <a:prstGeom prst="straightConnector1">
            <a:avLst/>
          </a:prstGeom>
          <a:noFill/>
          <a:ln w="76200" algn="ctr">
            <a:solidFill>
              <a:srgbClr val="C050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598962E-8C47-4924-89ED-87A6B0B6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420938"/>
            <a:ext cx="4700588" cy="3600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E2826B-81C8-485F-B9E0-10BF619F2397}"/>
              </a:ext>
            </a:extLst>
          </p:cNvPr>
          <p:cNvSpPr/>
          <p:nvPr/>
        </p:nvSpPr>
        <p:spPr>
          <a:xfrm flipV="1">
            <a:off x="1331913" y="3444875"/>
            <a:ext cx="976312" cy="3365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54D867-29EA-4852-8A9F-0317DBCBA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3" y="2420938"/>
            <a:ext cx="2781300" cy="3600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1718</Words>
  <Application>Microsoft Office PowerPoint</Application>
  <PresentationFormat>화면 슬라이드 쇼(4:3)</PresentationFormat>
  <Paragraphs>460</Paragraphs>
  <Slides>42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김동욱</dc:creator>
  <cp:lastModifiedBy>윤준희</cp:lastModifiedBy>
  <cp:revision>2</cp:revision>
  <dcterms:created xsi:type="dcterms:W3CDTF">2021-12-27T13:03:24Z</dcterms:created>
  <dcterms:modified xsi:type="dcterms:W3CDTF">2021-12-28T06:07:20Z</dcterms:modified>
</cp:coreProperties>
</file>